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706" r:id="rId2"/>
    <p:sldMasterId id="2147483712" r:id="rId3"/>
    <p:sldMasterId id="2147483724" r:id="rId4"/>
  </p:sldMasterIdLst>
  <p:notesMasterIdLst>
    <p:notesMasterId r:id="rId18"/>
  </p:notesMasterIdLst>
  <p:handoutMasterIdLst>
    <p:handoutMasterId r:id="rId19"/>
  </p:handoutMasterIdLst>
  <p:sldIdLst>
    <p:sldId id="446" r:id="rId5"/>
    <p:sldId id="457" r:id="rId6"/>
    <p:sldId id="447" r:id="rId7"/>
    <p:sldId id="427" r:id="rId8"/>
    <p:sldId id="461" r:id="rId9"/>
    <p:sldId id="458" r:id="rId10"/>
    <p:sldId id="456" r:id="rId11"/>
    <p:sldId id="433" r:id="rId12"/>
    <p:sldId id="434" r:id="rId13"/>
    <p:sldId id="449" r:id="rId14"/>
    <p:sldId id="426" r:id="rId15"/>
    <p:sldId id="459" r:id="rId16"/>
    <p:sldId id="455" r:id="rId17"/>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72" userDrawn="1">
          <p15:clr>
            <a:srgbClr val="A4A3A4"/>
          </p15:clr>
        </p15:guide>
        <p15:guide id="2" pos="288" userDrawn="1">
          <p15:clr>
            <a:srgbClr val="F26B43"/>
          </p15:clr>
        </p15:guide>
        <p15:guide id="3" orient="horz" pos="4056" userDrawn="1">
          <p15:clr>
            <a:srgbClr val="F26B43"/>
          </p15:clr>
        </p15:guide>
        <p15:guide id="4" orient="horz" pos="1488" userDrawn="1">
          <p15:clr>
            <a:srgbClr val="A4A3A4"/>
          </p15:clr>
        </p15:guide>
        <p15:guide id="5" pos="3816" userDrawn="1">
          <p15:clr>
            <a:srgbClr val="A4A3A4"/>
          </p15:clr>
        </p15:guide>
        <p15:guide id="6" pos="7416" userDrawn="1">
          <p15:clr>
            <a:srgbClr val="F26B43"/>
          </p15:clr>
        </p15:guide>
        <p15:guide id="7" orient="horz" pos="312" userDrawn="1">
          <p15:clr>
            <a:srgbClr val="F26B43"/>
          </p15:clr>
        </p15:guide>
        <p15:guide id="8" orient="horz" pos="2160" userDrawn="1">
          <p15:clr>
            <a:srgbClr val="A4A3A4"/>
          </p15:clr>
        </p15:guide>
        <p15:guide id="9" orient="horz" pos="23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5896"/>
    <a:srgbClr val="7C6560"/>
    <a:srgbClr val="29282D"/>
    <a:srgbClr val="E288B6"/>
    <a:srgbClr val="D75078"/>
    <a:srgbClr val="B38F6A"/>
    <a:srgbClr val="6667AB"/>
    <a:srgbClr val="BBBBBB"/>
    <a:srgbClr val="B9B9B9"/>
    <a:srgbClr val="85A0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197"/>
  </p:normalViewPr>
  <p:slideViewPr>
    <p:cSldViewPr snapToGrid="0">
      <p:cViewPr>
        <p:scale>
          <a:sx n="100" d="100"/>
          <a:sy n="100" d="100"/>
        </p:scale>
        <p:origin x="1000" y="752"/>
      </p:cViewPr>
      <p:guideLst>
        <p:guide orient="horz" pos="3672"/>
        <p:guide pos="288"/>
        <p:guide orient="horz" pos="4056"/>
        <p:guide orient="horz" pos="1488"/>
        <p:guide pos="3816"/>
        <p:guide pos="7416"/>
        <p:guide orient="horz" pos="312"/>
        <p:guide orient="horz" pos="2160"/>
        <p:guide orient="horz" pos="230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11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3440B4-626E-4F3C-BAEA-93BE989AF4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E53A5570-8E4E-4AA9-B246-5A27A383B9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7194463-BB47-4B36-91B7-153B258F4D90}" type="datetime1">
              <a:rPr lang="en-GB" smtClean="0"/>
              <a:t>25/09/2022</a:t>
            </a:fld>
            <a:endParaRPr lang="en-GB"/>
          </a:p>
        </p:txBody>
      </p:sp>
      <p:sp>
        <p:nvSpPr>
          <p:cNvPr id="4" name="Footer Placeholder 3">
            <a:extLst>
              <a:ext uri="{FF2B5EF4-FFF2-40B4-BE49-F238E27FC236}">
                <a16:creationId xmlns:a16="http://schemas.microsoft.com/office/drawing/2014/main" id="{D50D364A-9468-466A-ACCD-ABB3762BE8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CE9EF394-4AD6-48D1-9C4C-1B3D44BBF5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2004FE7-BA7C-4FF4-9756-C6A1F2BCA37F}" type="slidenum">
              <a:rPr lang="en-GB" smtClean="0"/>
              <a:t>‹#›</a:t>
            </a:fld>
            <a:endParaRPr lang="en-GB"/>
          </a:p>
        </p:txBody>
      </p:sp>
    </p:spTree>
    <p:extLst>
      <p:ext uri="{BB962C8B-B14F-4D97-AF65-F5344CB8AC3E}">
        <p14:creationId xmlns:p14="http://schemas.microsoft.com/office/powerpoint/2010/main" val="20977173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B8101A6-4DD6-450C-BDEC-5915490A5285}" type="datetime1">
              <a:rPr lang="en-GB" noProof="0" smtClean="0"/>
              <a:t>25/09/2022</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B83F1C3-4FA3-4491-97F4-43CA9C8BDFDF}" type="slidenum">
              <a:rPr lang="en-GB" noProof="0" smtClean="0"/>
              <a:t>‹#›</a:t>
            </a:fld>
            <a:endParaRPr lang="en-GB" noProof="0"/>
          </a:p>
        </p:txBody>
      </p:sp>
    </p:spTree>
    <p:extLst>
      <p:ext uri="{BB962C8B-B14F-4D97-AF65-F5344CB8AC3E}">
        <p14:creationId xmlns:p14="http://schemas.microsoft.com/office/powerpoint/2010/main" val="37963469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B83F1C3-4FA3-4491-97F4-43CA9C8BDFDF}" type="slidenum">
              <a:rPr lang="en-GB" smtClean="0"/>
              <a:t>1</a:t>
            </a:fld>
            <a:endParaRPr lang="en-GB"/>
          </a:p>
        </p:txBody>
      </p:sp>
    </p:spTree>
    <p:extLst>
      <p:ext uri="{BB962C8B-B14F-4D97-AF65-F5344CB8AC3E}">
        <p14:creationId xmlns:p14="http://schemas.microsoft.com/office/powerpoint/2010/main" val="363195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B83F1C3-4FA3-4491-97F4-43CA9C8BDFDF}" type="slidenum">
              <a:rPr lang="en-GB" smtClean="0"/>
              <a:t>3</a:t>
            </a:fld>
            <a:endParaRPr lang="en-GB"/>
          </a:p>
        </p:txBody>
      </p:sp>
    </p:spTree>
    <p:extLst>
      <p:ext uri="{BB962C8B-B14F-4D97-AF65-F5344CB8AC3E}">
        <p14:creationId xmlns:p14="http://schemas.microsoft.com/office/powerpoint/2010/main" val="2744080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B83F1C3-4FA3-4491-97F4-43CA9C8BDFDF}" type="slidenum">
              <a:rPr lang="en-GB" smtClean="0"/>
              <a:t>4</a:t>
            </a:fld>
            <a:endParaRPr lang="en-GB"/>
          </a:p>
        </p:txBody>
      </p:sp>
    </p:spTree>
    <p:extLst>
      <p:ext uri="{BB962C8B-B14F-4D97-AF65-F5344CB8AC3E}">
        <p14:creationId xmlns:p14="http://schemas.microsoft.com/office/powerpoint/2010/main" val="1667921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B83F1C3-4FA3-4491-97F4-43CA9C8BDFDF}" type="slidenum">
              <a:rPr lang="en-GB" smtClean="0"/>
              <a:t>6</a:t>
            </a:fld>
            <a:endParaRPr lang="en-GB"/>
          </a:p>
        </p:txBody>
      </p:sp>
    </p:spTree>
    <p:extLst>
      <p:ext uri="{BB962C8B-B14F-4D97-AF65-F5344CB8AC3E}">
        <p14:creationId xmlns:p14="http://schemas.microsoft.com/office/powerpoint/2010/main" val="4095664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B83F1C3-4FA3-4491-97F4-43CA9C8BDFDF}" type="slidenum">
              <a:rPr lang="en-GB" smtClean="0"/>
              <a:t>7</a:t>
            </a:fld>
            <a:endParaRPr lang="en-GB"/>
          </a:p>
        </p:txBody>
      </p:sp>
    </p:spTree>
    <p:extLst>
      <p:ext uri="{BB962C8B-B14F-4D97-AF65-F5344CB8AC3E}">
        <p14:creationId xmlns:p14="http://schemas.microsoft.com/office/powerpoint/2010/main" val="2205645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B83F1C3-4FA3-4491-97F4-43CA9C8BDFDF}" type="slidenum">
              <a:rPr lang="en-GB" smtClean="0"/>
              <a:t>8</a:t>
            </a:fld>
            <a:endParaRPr lang="en-GB"/>
          </a:p>
        </p:txBody>
      </p:sp>
    </p:spTree>
    <p:extLst>
      <p:ext uri="{BB962C8B-B14F-4D97-AF65-F5344CB8AC3E}">
        <p14:creationId xmlns:p14="http://schemas.microsoft.com/office/powerpoint/2010/main" val="4004600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B83F1C3-4FA3-4491-97F4-43CA9C8BDFDF}" type="slidenum">
              <a:rPr lang="en-GB" smtClean="0"/>
              <a:t>9</a:t>
            </a:fld>
            <a:endParaRPr lang="en-GB"/>
          </a:p>
        </p:txBody>
      </p:sp>
    </p:spTree>
    <p:extLst>
      <p:ext uri="{BB962C8B-B14F-4D97-AF65-F5344CB8AC3E}">
        <p14:creationId xmlns:p14="http://schemas.microsoft.com/office/powerpoint/2010/main" val="834322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B83F1C3-4FA3-4491-97F4-43CA9C8BDFDF}" type="slidenum">
              <a:rPr lang="en-GB" smtClean="0"/>
              <a:t>10</a:t>
            </a:fld>
            <a:endParaRPr lang="en-GB"/>
          </a:p>
        </p:txBody>
      </p:sp>
    </p:spTree>
    <p:extLst>
      <p:ext uri="{BB962C8B-B14F-4D97-AF65-F5344CB8AC3E}">
        <p14:creationId xmlns:p14="http://schemas.microsoft.com/office/powerpoint/2010/main" val="1884117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B83F1C3-4FA3-4491-97F4-43CA9C8BDFDF}" type="slidenum">
              <a:rPr lang="en-GB" smtClean="0"/>
              <a:t>11</a:t>
            </a:fld>
            <a:endParaRPr lang="en-GB"/>
          </a:p>
        </p:txBody>
      </p:sp>
    </p:spTree>
    <p:extLst>
      <p:ext uri="{BB962C8B-B14F-4D97-AF65-F5344CB8AC3E}">
        <p14:creationId xmlns:p14="http://schemas.microsoft.com/office/powerpoint/2010/main" val="2052533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rtlCol="0" anchor="ctr"/>
          <a:lstStyle>
            <a:lvl1pPr marL="0" indent="0" algn="ctr">
              <a:buNone/>
              <a:defRPr>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rtlCol="0">
            <a:normAutofit/>
          </a:bodyPr>
          <a:lstStyle>
            <a:lvl1pPr>
              <a:lnSpc>
                <a:spcPts val="4600"/>
              </a:lnSpc>
              <a:defRPr sz="3600" cap="all" baseline="0">
                <a:solidFill>
                  <a:schemeClr val="bg1"/>
                </a:solidFill>
              </a:defRPr>
            </a:lvl1pPr>
          </a:lstStyle>
          <a:p>
            <a:pPr rtl="0"/>
            <a:r>
              <a:rPr lang="en-GB" noProof="0"/>
              <a:t>Click to edit Master title style</a:t>
            </a:r>
          </a:p>
        </p:txBody>
      </p:sp>
    </p:spTree>
    <p:extLst>
      <p:ext uri="{BB962C8B-B14F-4D97-AF65-F5344CB8AC3E}">
        <p14:creationId xmlns:p14="http://schemas.microsoft.com/office/powerpoint/2010/main" val="3650242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lette Amusements">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rtlCol="0" anchor="b" anchorCtr="0">
            <a:normAutofit/>
          </a:bodyPr>
          <a:lstStyle>
            <a:lvl1pPr>
              <a:lnSpc>
                <a:spcPts val="4000"/>
              </a:lnSpc>
              <a:defRPr sz="3200"/>
            </a:lvl1pPr>
          </a:lstStyle>
          <a:p>
            <a:pPr rtl="0"/>
            <a:r>
              <a:rPr lang="en-GB" noProof="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rtlCol="0"/>
          <a:lstStyle>
            <a:lvl1pPr>
              <a:defRPr sz="2000"/>
            </a:lvl1pPr>
          </a:lstStyle>
          <a:p>
            <a:pPr rtl="0"/>
            <a:endParaRPr lang="en-GB" noProof="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rtlCol="0"/>
          <a:lstStyle>
            <a:lvl1pPr>
              <a:defRPr sz="2000"/>
            </a:lvl1pPr>
          </a:lstStyle>
          <a:p>
            <a:pPr rtl="0"/>
            <a:endParaRPr lang="en-GB" noProof="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rtlCol="0"/>
          <a:lstStyle>
            <a:lvl1pPr>
              <a:defRPr sz="2000"/>
            </a:lvl1pPr>
          </a:lstStyle>
          <a:p>
            <a:pPr rtl="0"/>
            <a:endParaRPr lang="en-GB" noProof="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rtlCol="0"/>
          <a:lstStyle>
            <a:lvl1pPr>
              <a:defRPr sz="2000"/>
            </a:lvl1pPr>
          </a:lstStyle>
          <a:p>
            <a:pPr rtl="0"/>
            <a:endParaRPr lang="en-GB" noProof="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rtlCol="0"/>
          <a:lstStyle>
            <a:lvl1pPr>
              <a:defRPr sz="2000"/>
            </a:lvl1pPr>
          </a:lstStyle>
          <a:p>
            <a:pPr rtl="0"/>
            <a:endParaRPr lang="en-GB" noProof="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rtlCol="0"/>
          <a:lstStyle>
            <a:lvl1pPr>
              <a:defRPr sz="2000"/>
            </a:lvl1pPr>
          </a:lstStyle>
          <a:p>
            <a:pPr rtl="0"/>
            <a:endParaRPr lang="en-GB" noProof="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rtlCol="0"/>
          <a:lstStyle>
            <a:lvl1pPr>
              <a:defRPr sz="2000"/>
            </a:lvl1pPr>
          </a:lstStyle>
          <a:p>
            <a:pPr rtl="0"/>
            <a:endParaRPr lang="en-GB" noProof="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rtlCol="0"/>
          <a:lstStyle>
            <a:lvl1pPr>
              <a:defRPr sz="2000"/>
            </a:lvl1pPr>
          </a:lstStyle>
          <a:p>
            <a:pPr rtl="0"/>
            <a:endParaRPr lang="en-GB" noProof="0"/>
          </a:p>
        </p:txBody>
      </p:sp>
    </p:spTree>
    <p:extLst>
      <p:ext uri="{BB962C8B-B14F-4D97-AF65-F5344CB8AC3E}">
        <p14:creationId xmlns:p14="http://schemas.microsoft.com/office/powerpoint/2010/main" val="1542889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mersive palette Amusements">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A3BC27-A809-4F76-931E-2DE01059A5AB}"/>
              </a:ext>
            </a:extLst>
          </p:cNvPr>
          <p:cNvSpPr/>
          <p:nvPr userDrawn="1"/>
        </p:nvSpPr>
        <p:spPr>
          <a:xfrm>
            <a:off x="6712974" y="1651000"/>
            <a:ext cx="460459" cy="520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Rectangle 8">
            <a:extLst>
              <a:ext uri="{FF2B5EF4-FFF2-40B4-BE49-F238E27FC236}">
                <a16:creationId xmlns:a16="http://schemas.microsoft.com/office/drawing/2014/main" id="{D96A5108-5EBA-43CE-BA4A-DA9EEF5D808A}"/>
              </a:ext>
            </a:extLst>
          </p:cNvPr>
          <p:cNvSpPr/>
          <p:nvPr userDrawn="1"/>
        </p:nvSpPr>
        <p:spPr>
          <a:xfrm>
            <a:off x="9271000" y="0"/>
            <a:ext cx="2921000" cy="5397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E2712910-50D0-4906-AB08-F37D02F96D4A}"/>
              </a:ext>
            </a:extLst>
          </p:cNvPr>
          <p:cNvSpPr/>
          <p:nvPr userDrawn="1"/>
        </p:nvSpPr>
        <p:spPr>
          <a:xfrm>
            <a:off x="0" y="2387600"/>
            <a:ext cx="5461000" cy="21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Rectangle 11">
            <a:extLst>
              <a:ext uri="{FF2B5EF4-FFF2-40B4-BE49-F238E27FC236}">
                <a16:creationId xmlns:a16="http://schemas.microsoft.com/office/drawing/2014/main" id="{7DAC760C-BE23-4DA2-A294-3B5668F8AECA}"/>
              </a:ext>
            </a:extLst>
          </p:cNvPr>
          <p:cNvSpPr/>
          <p:nvPr userDrawn="1"/>
        </p:nvSpPr>
        <p:spPr>
          <a:xfrm>
            <a:off x="228600" y="241300"/>
            <a:ext cx="11772900" cy="6400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05272" cy="1572126"/>
          </a:xfrm>
        </p:spPr>
        <p:txBody>
          <a:bodyPr rtlCol="0" anchor="ctr" anchorCtr="0"/>
          <a:lstStyle>
            <a:lvl1pPr>
              <a:defRPr>
                <a:solidFill>
                  <a:schemeClr val="bg1"/>
                </a:solidFill>
              </a:defRPr>
            </a:lvl1pPr>
          </a:lstStyle>
          <a:p>
            <a:pPr rtl="0"/>
            <a:r>
              <a:rPr lang="en-GB" noProof="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3072384"/>
            <a:ext cx="4946904" cy="2871216"/>
          </a:xfrm>
          <a:prstGeom prst="rect">
            <a:avLst/>
          </a:prstGeom>
        </p:spPr>
        <p:txBody>
          <a:bodyPr rtlCol="0"/>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rtl="0"/>
            <a:r>
              <a:rPr lang="en-GB" noProof="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7178040" y="457200"/>
            <a:ext cx="4562856" cy="6400800"/>
          </a:xfrm>
          <a:prstGeom prst="rect">
            <a:avLst/>
          </a:prstGeom>
          <a:solidFill>
            <a:schemeClr val="accent5">
              <a:lumMod val="20000"/>
              <a:lumOff val="80000"/>
            </a:schemeClr>
          </a:solidFill>
        </p:spPr>
        <p:txBody>
          <a:bodyPr rtlCol="0" anchor="ctr"/>
          <a:lstStyle>
            <a:lvl1pPr marL="0" indent="0" algn="ctr">
              <a:buNone/>
              <a:defRPr/>
            </a:lvl1pPr>
          </a:lstStyle>
          <a:p>
            <a:pPr rtl="0"/>
            <a:endParaRPr lang="en-GB" noProof="0"/>
          </a:p>
        </p:txBody>
      </p:sp>
    </p:spTree>
    <p:extLst>
      <p:ext uri="{BB962C8B-B14F-4D97-AF65-F5344CB8AC3E}">
        <p14:creationId xmlns:p14="http://schemas.microsoft.com/office/powerpoint/2010/main" val="403717604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rtlCol="0" anchor="ctr"/>
          <a:lstStyle>
            <a:lvl1pPr marL="0" indent="0">
              <a:buNone/>
              <a:defRPr>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rtlCol="0"/>
          <a:lstStyle>
            <a:lvl1pPr>
              <a:defRPr cap="all" baseline="0">
                <a:solidFill>
                  <a:schemeClr val="bg1"/>
                </a:solidFill>
              </a:defRPr>
            </a:lvl1pPr>
          </a:lstStyle>
          <a:p>
            <a:pPr rtl="0"/>
            <a:r>
              <a:rPr lang="en-GB" noProof="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rtlCol="0"/>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rtl="0"/>
            <a:r>
              <a:rPr lang="en-GB" noProof="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rtlCol="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rtl="0"/>
            <a:r>
              <a:rPr lang="en-GB" noProof="0"/>
              <a:t>Click to text</a:t>
            </a:r>
          </a:p>
        </p:txBody>
      </p:sp>
    </p:spTree>
    <p:extLst>
      <p:ext uri="{BB962C8B-B14F-4D97-AF65-F5344CB8AC3E}">
        <p14:creationId xmlns:p14="http://schemas.microsoft.com/office/powerpoint/2010/main" val="198059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lette Balance ac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rtlCol="0" anchor="b" anchorCtr="0">
            <a:normAutofit/>
          </a:bodyPr>
          <a:lstStyle>
            <a:lvl1pPr>
              <a:lnSpc>
                <a:spcPts val="4000"/>
              </a:lnSpc>
              <a:defRPr sz="3200" cap="all" baseline="0"/>
            </a:lvl1pPr>
          </a:lstStyle>
          <a:p>
            <a:pPr rtl="0"/>
            <a:r>
              <a:rPr lang="en-GB" noProof="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rtlCol="0"/>
          <a:lstStyle>
            <a:lvl1pPr>
              <a:defRPr sz="2000"/>
            </a:lvl1pPr>
          </a:lstStyle>
          <a:p>
            <a:pPr rtl="0"/>
            <a:r>
              <a:rPr lang="en-GB" noProof="0"/>
              <a:t>Click icon to add picture</a:t>
            </a:r>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rtlCol="0"/>
          <a:lstStyle>
            <a:lvl1pPr>
              <a:defRPr sz="2000"/>
            </a:lvl1pPr>
          </a:lstStyle>
          <a:p>
            <a:pPr rtl="0"/>
            <a:r>
              <a:rPr lang="en-GB" noProof="0"/>
              <a:t>Click icon to add picture</a:t>
            </a:r>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rtlCol="0"/>
          <a:lstStyle>
            <a:lvl1pPr>
              <a:defRPr sz="2000"/>
            </a:lvl1pPr>
          </a:lstStyle>
          <a:p>
            <a:pPr rtl="0"/>
            <a:r>
              <a:rPr lang="en-GB" noProof="0"/>
              <a:t>Click icon to add picture</a:t>
            </a:r>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rtlCol="0"/>
          <a:lstStyle>
            <a:lvl1pPr>
              <a:defRPr sz="2000"/>
            </a:lvl1pPr>
          </a:lstStyle>
          <a:p>
            <a:pPr rtl="0"/>
            <a:r>
              <a:rPr lang="en-GB" noProof="0"/>
              <a:t>Click icon to add picture</a:t>
            </a:r>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rtlCol="0"/>
          <a:lstStyle>
            <a:lvl1pPr>
              <a:defRPr sz="2000"/>
            </a:lvl1pPr>
          </a:lstStyle>
          <a:p>
            <a:pPr rtl="0"/>
            <a:r>
              <a:rPr lang="en-GB" noProof="0"/>
              <a:t>Click icon to add picture</a:t>
            </a:r>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rtlCol="0"/>
          <a:lstStyle>
            <a:lvl1pPr>
              <a:defRPr sz="2000"/>
            </a:lvl1pPr>
          </a:lstStyle>
          <a:p>
            <a:pPr rtl="0"/>
            <a:r>
              <a:rPr lang="en-GB" noProof="0"/>
              <a:t>Click icon to add picture</a:t>
            </a:r>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rtlCol="0"/>
          <a:lstStyle>
            <a:lvl1pPr>
              <a:defRPr sz="2000"/>
            </a:lvl1pPr>
          </a:lstStyle>
          <a:p>
            <a:pPr rtl="0"/>
            <a:r>
              <a:rPr lang="en-GB" noProof="0"/>
              <a:t>Click icon to add picture</a:t>
            </a:r>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rtlCol="0"/>
          <a:lstStyle>
            <a:lvl1pPr>
              <a:defRPr sz="2000"/>
            </a:lvl1pPr>
          </a:lstStyle>
          <a:p>
            <a:pPr rtl="0"/>
            <a:r>
              <a:rPr lang="en-GB" noProof="0"/>
              <a:t>Click icon to add picture</a:t>
            </a:r>
          </a:p>
        </p:txBody>
      </p:sp>
    </p:spTree>
    <p:extLst>
      <p:ext uri="{BB962C8B-B14F-4D97-AF65-F5344CB8AC3E}">
        <p14:creationId xmlns:p14="http://schemas.microsoft.com/office/powerpoint/2010/main" val="2901903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mersive palette Balancing Act">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0" y="2400300"/>
            <a:ext cx="42672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99032"/>
            <a:ext cx="3619501" cy="877824"/>
          </a:xfrm>
        </p:spPr>
        <p:txBody>
          <a:bodyPr rtlCol="0"/>
          <a:lstStyle>
            <a:lvl1pPr>
              <a:defRPr cap="all" baseline="0">
                <a:solidFill>
                  <a:schemeClr val="bg1"/>
                </a:solidFill>
              </a:defRPr>
            </a:lvl1pPr>
          </a:lstStyle>
          <a:p>
            <a:pPr rtl="0"/>
            <a:r>
              <a:rPr lang="en-GB" noProof="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rtlCol="0"/>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rtl="0"/>
            <a:r>
              <a:rPr lang="en-GB" noProof="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254500" y="0"/>
            <a:ext cx="7480300" cy="6858000"/>
          </a:xfrm>
          <a:prstGeom prst="rect">
            <a:avLst/>
          </a:prstGeom>
        </p:spPr>
        <p:txBody>
          <a:bodyPr rtlCol="0" anchor="ctr"/>
          <a:lstStyle>
            <a:lvl1pPr marL="0" indent="0" algn="ctr">
              <a:buNone/>
              <a:defRPr>
                <a:solidFill>
                  <a:schemeClr val="bg1"/>
                </a:solidFill>
              </a:defRPr>
            </a:lvl1pPr>
          </a:lstStyle>
          <a:p>
            <a:pPr rtl="0"/>
            <a:r>
              <a:rPr lang="en-GB" noProof="0"/>
              <a:t>Click icon to add picture</a:t>
            </a:r>
          </a:p>
        </p:txBody>
      </p:sp>
      <p:sp>
        <p:nvSpPr>
          <p:cNvPr id="8" name="Rectangle 7">
            <a:extLst>
              <a:ext uri="{FF2B5EF4-FFF2-40B4-BE49-F238E27FC236}">
                <a16:creationId xmlns:a16="http://schemas.microsoft.com/office/drawing/2014/main" id="{E75D44F0-DADD-4DCC-82EC-FDB3E9878AA9}"/>
              </a:ext>
            </a:extLst>
          </p:cNvPr>
          <p:cNvSpPr/>
          <p:nvPr userDrawn="1"/>
        </p:nvSpPr>
        <p:spPr>
          <a:xfrm>
            <a:off x="11734800" y="4445000"/>
            <a:ext cx="4572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Rectangle 8">
            <a:extLst>
              <a:ext uri="{FF2B5EF4-FFF2-40B4-BE49-F238E27FC236}">
                <a16:creationId xmlns:a16="http://schemas.microsoft.com/office/drawing/2014/main" id="{28CFE2C9-8B6E-4DDA-A5EA-04581F7629F0}"/>
              </a:ext>
            </a:extLst>
          </p:cNvPr>
          <p:cNvSpPr/>
          <p:nvPr userDrawn="1"/>
        </p:nvSpPr>
        <p:spPr>
          <a:xfrm>
            <a:off x="11734800" y="0"/>
            <a:ext cx="4572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37182342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en-US" sz="1800" dirty="0"/>
          </a:p>
        </p:txBody>
      </p:sp>
      <p:sp>
        <p:nvSpPr>
          <p:cNvPr id="12" name="Title 1">
            <a:extLst>
              <a:ext uri="{FF2B5EF4-FFF2-40B4-BE49-F238E27FC236}">
                <a16:creationId xmlns:a16="http://schemas.microsoft.com/office/drawing/2014/main" id="{96FEDCD9-19A7-423B-ABE0-DDD032DE8879}"/>
              </a:ext>
            </a:extLst>
          </p:cNvPr>
          <p:cNvSpPr>
            <a:spLocks noGrp="1"/>
          </p:cNvSpPr>
          <p:nvPr>
            <p:ph type="title"/>
          </p:nvPr>
        </p:nvSpPr>
        <p:spPr>
          <a:xfrm>
            <a:off x="457199" y="914400"/>
            <a:ext cx="7467601" cy="1572768"/>
          </a:xfrm>
        </p:spPr>
        <p:txBody>
          <a:bodyPr rtlCol="0"/>
          <a:lstStyle>
            <a:lvl1pPr>
              <a:lnSpc>
                <a:spcPts val="4600"/>
              </a:lnSpc>
              <a:defRPr/>
            </a:lvl1pPr>
          </a:lstStyle>
          <a:p>
            <a:pPr rtl="0"/>
            <a:r>
              <a:rPr lang="en-GB" noProof="0"/>
              <a:t>Click to edit Master title style</a:t>
            </a:r>
          </a:p>
        </p:txBody>
      </p:sp>
      <p:sp>
        <p:nvSpPr>
          <p:cNvPr id="14" name="Text Placeholder 9">
            <a:extLst>
              <a:ext uri="{FF2B5EF4-FFF2-40B4-BE49-F238E27FC236}">
                <a16:creationId xmlns:a16="http://schemas.microsoft.com/office/drawing/2014/main" id="{EBD7372B-17B4-4062-8BFA-745581B27349}"/>
              </a:ext>
            </a:extLst>
          </p:cNvPr>
          <p:cNvSpPr>
            <a:spLocks noGrp="1"/>
          </p:cNvSpPr>
          <p:nvPr>
            <p:ph type="body" sz="quarter" idx="14" hasCustomPrompt="1"/>
          </p:nvPr>
        </p:nvSpPr>
        <p:spPr>
          <a:xfrm>
            <a:off x="457200" y="2540000"/>
            <a:ext cx="6591300" cy="3403600"/>
          </a:xfrm>
          <a:prstGeom prst="rect">
            <a:avLst/>
          </a:prstGeom>
        </p:spPr>
        <p:txBody>
          <a:bodyPr rtlCol="0"/>
          <a:lstStyle>
            <a:lvl1pPr marL="342900" indent="-342900">
              <a:lnSpc>
                <a:spcPts val="3000"/>
              </a:lnSpc>
              <a:spcBef>
                <a:spcPts val="0"/>
              </a:spcBef>
              <a:buFont typeface="+mj-lt"/>
              <a:buAutoNum type="arabicPeriod"/>
              <a:defRPr sz="1800"/>
            </a:lvl1pPr>
            <a:lvl2pPr marL="457200" indent="0">
              <a:buNone/>
              <a:defRPr sz="2400"/>
            </a:lvl2pPr>
            <a:lvl3pPr marL="914400" indent="0">
              <a:buNone/>
              <a:defRPr sz="2400"/>
            </a:lvl3pPr>
            <a:lvl4pPr marL="1371600" indent="0">
              <a:buNone/>
              <a:defRPr sz="2400"/>
            </a:lvl4pPr>
            <a:lvl5pPr marL="1828800" indent="0">
              <a:buNone/>
              <a:defRPr sz="2400"/>
            </a:lvl5pPr>
          </a:lstStyle>
          <a:p>
            <a:pPr lvl="0" rtl="0"/>
            <a:r>
              <a:rPr lang="en-GB" noProof="0"/>
              <a:t>Click to edit text</a:t>
            </a:r>
          </a:p>
        </p:txBody>
      </p:sp>
      <p:sp>
        <p:nvSpPr>
          <p:cNvPr id="3" name="Picture Placeholder 2">
            <a:extLst>
              <a:ext uri="{FF2B5EF4-FFF2-40B4-BE49-F238E27FC236}">
                <a16:creationId xmlns:a16="http://schemas.microsoft.com/office/drawing/2014/main" id="{C09A28F9-9D68-48A2-A1AD-C1C318C0EC8D}"/>
              </a:ext>
            </a:extLst>
          </p:cNvPr>
          <p:cNvSpPr>
            <a:spLocks noGrp="1"/>
          </p:cNvSpPr>
          <p:nvPr>
            <p:ph type="pic" sz="quarter" idx="15"/>
          </p:nvPr>
        </p:nvSpPr>
        <p:spPr>
          <a:xfrm>
            <a:off x="8115300" y="1384300"/>
            <a:ext cx="3410712" cy="4572000"/>
          </a:xfrm>
          <a:prstGeom prst="roundRect">
            <a:avLst>
              <a:gd name="adj" fmla="val 2543"/>
            </a:avLst>
          </a:prstGeom>
        </p:spPr>
        <p:txBody>
          <a:bodyPr rtlCol="0" anchor="ctr"/>
          <a:lstStyle>
            <a:lvl1pPr marL="0" indent="0" algn="ctr">
              <a:buNone/>
              <a:defRPr/>
            </a:lvl1pPr>
          </a:lstStyle>
          <a:p>
            <a:pPr rtl="0"/>
            <a:r>
              <a:rPr lang="en-GB" noProof="0"/>
              <a:t>Click icon to add picture</a:t>
            </a:r>
          </a:p>
        </p:txBody>
      </p:sp>
    </p:spTree>
    <p:extLst>
      <p:ext uri="{BB962C8B-B14F-4D97-AF65-F5344CB8AC3E}">
        <p14:creationId xmlns:p14="http://schemas.microsoft.com/office/powerpoint/2010/main" val="2185836540"/>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33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lette Wellspring">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rtlCol="0" anchor="b" anchorCtr="0">
            <a:normAutofit/>
          </a:bodyPr>
          <a:lstStyle>
            <a:lvl1pPr>
              <a:lnSpc>
                <a:spcPts val="4000"/>
              </a:lnSpc>
              <a:defRPr sz="3200"/>
            </a:lvl1pPr>
          </a:lstStyle>
          <a:p>
            <a:pPr rtl="0"/>
            <a:r>
              <a:rPr lang="en-GB" noProof="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rtlCol="0"/>
          <a:lstStyle>
            <a:lvl1pPr>
              <a:defRPr sz="2000"/>
            </a:lvl1pPr>
          </a:lstStyle>
          <a:p>
            <a:pPr rtl="0"/>
            <a:endParaRPr lang="en-GB" noProof="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rtlCol="0"/>
          <a:lstStyle>
            <a:lvl1pPr>
              <a:defRPr sz="2000"/>
            </a:lvl1pPr>
          </a:lstStyle>
          <a:p>
            <a:pPr rtl="0"/>
            <a:endParaRPr lang="en-GB" noProof="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rtlCol="0"/>
          <a:lstStyle>
            <a:lvl1pPr>
              <a:defRPr sz="2000"/>
            </a:lvl1pPr>
          </a:lstStyle>
          <a:p>
            <a:pPr rtl="0"/>
            <a:endParaRPr lang="en-GB" noProof="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rtlCol="0"/>
          <a:lstStyle>
            <a:lvl1pPr>
              <a:defRPr sz="2000"/>
            </a:lvl1pPr>
          </a:lstStyle>
          <a:p>
            <a:pPr rtl="0"/>
            <a:endParaRPr lang="en-GB" noProof="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rtlCol="0"/>
          <a:lstStyle>
            <a:lvl1pPr>
              <a:defRPr sz="2000"/>
            </a:lvl1pPr>
          </a:lstStyle>
          <a:p>
            <a:pPr rtl="0"/>
            <a:endParaRPr lang="en-GB" noProof="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rtlCol="0"/>
          <a:lstStyle>
            <a:lvl1pPr>
              <a:defRPr sz="2000"/>
            </a:lvl1pPr>
          </a:lstStyle>
          <a:p>
            <a:pPr rtl="0"/>
            <a:endParaRPr lang="en-GB" noProof="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rtlCol="0"/>
          <a:lstStyle>
            <a:lvl1pPr>
              <a:defRPr sz="2000"/>
            </a:lvl1pPr>
          </a:lstStyle>
          <a:p>
            <a:pPr rtl="0"/>
            <a:endParaRPr lang="en-GB" noProof="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rtlCol="0"/>
          <a:lstStyle>
            <a:lvl1pPr>
              <a:defRPr sz="2000"/>
            </a:lvl1pPr>
          </a:lstStyle>
          <a:p>
            <a:pPr rtl="0"/>
            <a:endParaRPr lang="en-GB" noProof="0"/>
          </a:p>
        </p:txBody>
      </p:sp>
    </p:spTree>
    <p:extLst>
      <p:ext uri="{BB962C8B-B14F-4D97-AF65-F5344CB8AC3E}">
        <p14:creationId xmlns:p14="http://schemas.microsoft.com/office/powerpoint/2010/main" val="2205942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mersive palette Wellspring">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6ECD6-DF3C-4CA6-9A77-ED32AC37F81F}"/>
              </a:ext>
            </a:extLst>
          </p:cNvPr>
          <p:cNvSpPr/>
          <p:nvPr userDrawn="1"/>
        </p:nvSpPr>
        <p:spPr>
          <a:xfrm>
            <a:off x="0" y="0"/>
            <a:ext cx="2445488"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10740656" y="5406656"/>
            <a:ext cx="2445488" cy="457200"/>
          </a:xfrm>
          <a:prstGeom prst="rect">
            <a:avLst/>
          </a:prstGeom>
          <a:solidFill>
            <a:srgbClr val="8A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C05FA2D1-6BF4-4194-B815-8C66D013FD27}"/>
              </a:ext>
            </a:extLst>
          </p:cNvPr>
          <p:cNvSpPr/>
          <p:nvPr userDrawn="1"/>
        </p:nvSpPr>
        <p:spPr>
          <a:xfrm>
            <a:off x="7982712" y="495300"/>
            <a:ext cx="3753612"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4251158" y="495300"/>
            <a:ext cx="3787056"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rtlCol="0"/>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rtl="0"/>
            <a:r>
              <a:rPr lang="en-GB" noProof="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709160" y="960120"/>
            <a:ext cx="6574536" cy="5074920"/>
          </a:xfrm>
          <a:prstGeom prst="rect">
            <a:avLst/>
          </a:prstGeom>
        </p:spPr>
        <p:txBody>
          <a:bodyPr rtlCol="0" anchor="ctr"/>
          <a:lstStyle>
            <a:lvl1pPr marL="0" indent="0" algn="ctr">
              <a:buNone/>
              <a:defRPr>
                <a:solidFill>
                  <a:schemeClr val="bg1"/>
                </a:solidFill>
              </a:defRPr>
            </a:lvl1pPr>
          </a:lstStyle>
          <a:p>
            <a:pPr rtl="0"/>
            <a:endParaRPr lang="en-GB" noProof="0"/>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228600" y="241300"/>
            <a:ext cx="11772900" cy="6400800"/>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228600" y="2415910"/>
            <a:ext cx="402255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71600"/>
            <a:ext cx="3619501" cy="877824"/>
          </a:xfrm>
        </p:spPr>
        <p:txBody>
          <a:bodyPr rtlCol="0"/>
          <a:lstStyle>
            <a:lvl1pPr>
              <a:lnSpc>
                <a:spcPts val="4320"/>
              </a:lnSpc>
              <a:defRPr>
                <a:solidFill>
                  <a:schemeClr val="tx1"/>
                </a:solidFill>
              </a:defRPr>
            </a:lvl1pPr>
          </a:lstStyle>
          <a:p>
            <a:pPr rtl="0"/>
            <a:r>
              <a:rPr lang="en-GB" noProof="0"/>
              <a:t>Click to edit Master title style</a:t>
            </a:r>
          </a:p>
        </p:txBody>
      </p:sp>
    </p:spTree>
    <p:extLst>
      <p:ext uri="{BB962C8B-B14F-4D97-AF65-F5344CB8AC3E}">
        <p14:creationId xmlns:p14="http://schemas.microsoft.com/office/powerpoint/2010/main" val="2512255900"/>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lette Star of the show">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rtlCol="0" anchor="t" anchorCtr="0">
            <a:normAutofit/>
          </a:bodyPr>
          <a:lstStyle>
            <a:lvl1pPr>
              <a:lnSpc>
                <a:spcPts val="4000"/>
              </a:lnSpc>
              <a:defRPr sz="3200"/>
            </a:lvl1pPr>
          </a:lstStyle>
          <a:p>
            <a:pPr rtl="0"/>
            <a:r>
              <a:rPr lang="en-GB" noProof="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rtlCol="0"/>
          <a:lstStyle>
            <a:lvl1pPr>
              <a:defRPr sz="2000"/>
            </a:lvl1pPr>
          </a:lstStyle>
          <a:p>
            <a:pPr rtl="0"/>
            <a:endParaRPr lang="en-GB" noProof="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rtlCol="0"/>
          <a:lstStyle>
            <a:lvl1pPr>
              <a:defRPr sz="2000"/>
            </a:lvl1pPr>
          </a:lstStyle>
          <a:p>
            <a:pPr rtl="0"/>
            <a:endParaRPr lang="en-GB" noProof="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rtlCol="0"/>
          <a:lstStyle>
            <a:lvl1pPr>
              <a:defRPr sz="2000"/>
            </a:lvl1pPr>
          </a:lstStyle>
          <a:p>
            <a:pPr rtl="0"/>
            <a:endParaRPr lang="en-GB" noProof="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rtlCol="0"/>
          <a:lstStyle>
            <a:lvl1pPr>
              <a:defRPr sz="2000"/>
            </a:lvl1pPr>
          </a:lstStyle>
          <a:p>
            <a:pPr rtl="0"/>
            <a:endParaRPr lang="en-GB" noProof="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rtlCol="0"/>
          <a:lstStyle>
            <a:lvl1pPr>
              <a:defRPr sz="2000"/>
            </a:lvl1pPr>
          </a:lstStyle>
          <a:p>
            <a:pPr rtl="0"/>
            <a:endParaRPr lang="en-GB" noProof="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rtlCol="0"/>
          <a:lstStyle>
            <a:lvl1pPr>
              <a:defRPr sz="2000"/>
            </a:lvl1pPr>
          </a:lstStyle>
          <a:p>
            <a:pPr rtl="0"/>
            <a:endParaRPr lang="en-GB" noProof="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rtlCol="0"/>
          <a:lstStyle>
            <a:lvl1pPr>
              <a:defRPr sz="2000"/>
            </a:lvl1pPr>
          </a:lstStyle>
          <a:p>
            <a:pPr rtl="0"/>
            <a:endParaRPr lang="en-GB" noProof="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rtlCol="0"/>
          <a:lstStyle>
            <a:lvl1pPr>
              <a:defRPr sz="2000"/>
            </a:lvl1pPr>
          </a:lstStyle>
          <a:p>
            <a:pPr rtl="0"/>
            <a:endParaRPr lang="en-GB" noProof="0"/>
          </a:p>
        </p:txBody>
      </p:sp>
    </p:spTree>
    <p:extLst>
      <p:ext uri="{BB962C8B-B14F-4D97-AF65-F5344CB8AC3E}">
        <p14:creationId xmlns:p14="http://schemas.microsoft.com/office/powerpoint/2010/main" val="155392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ersive palette Star of the sh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62B86F-90E5-425E-9F83-8477D8111E1D}"/>
              </a:ext>
            </a:extLst>
          </p:cNvPr>
          <p:cNvSpPr/>
          <p:nvPr userDrawn="1"/>
        </p:nvSpPr>
        <p:spPr>
          <a:xfrm>
            <a:off x="0" y="495300"/>
            <a:ext cx="6057900" cy="133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Rectangle 8">
            <a:extLst>
              <a:ext uri="{FF2B5EF4-FFF2-40B4-BE49-F238E27FC236}">
                <a16:creationId xmlns:a16="http://schemas.microsoft.com/office/drawing/2014/main" id="{F5269853-3C2C-4F9C-B1BB-E00F7A1DB9E1}"/>
              </a:ext>
            </a:extLst>
          </p:cNvPr>
          <p:cNvSpPr/>
          <p:nvPr userDrawn="1"/>
        </p:nvSpPr>
        <p:spPr>
          <a:xfrm>
            <a:off x="6530703" y="495300"/>
            <a:ext cx="2931587" cy="262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93759D58-52AF-4785-8A33-F528F46D88A3}"/>
              </a:ext>
            </a:extLst>
          </p:cNvPr>
          <p:cNvSpPr/>
          <p:nvPr userDrawn="1"/>
        </p:nvSpPr>
        <p:spPr>
          <a:xfrm>
            <a:off x="8852618" y="3863713"/>
            <a:ext cx="2921000" cy="259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Rectangle 11">
            <a:extLst>
              <a:ext uri="{FF2B5EF4-FFF2-40B4-BE49-F238E27FC236}">
                <a16:creationId xmlns:a16="http://schemas.microsoft.com/office/drawing/2014/main" id="{6AD3E0F4-EC0D-43C2-AC84-A53134C8566E}"/>
              </a:ext>
            </a:extLst>
          </p:cNvPr>
          <p:cNvSpPr/>
          <p:nvPr userDrawn="1"/>
        </p:nvSpPr>
        <p:spPr>
          <a:xfrm>
            <a:off x="228600" y="241300"/>
            <a:ext cx="11772900" cy="640080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38801" cy="1572126"/>
          </a:xfrm>
        </p:spPr>
        <p:txBody>
          <a:bodyPr rtlCol="0" anchor="t" anchorCtr="0">
            <a:noAutofit/>
          </a:bodyPr>
          <a:lstStyle>
            <a:lvl1pPr>
              <a:defRPr>
                <a:solidFill>
                  <a:schemeClr val="tx1"/>
                </a:solidFill>
              </a:defRPr>
            </a:lvl1pPr>
          </a:lstStyle>
          <a:p>
            <a:pPr rtl="0"/>
            <a:r>
              <a:rPr lang="en-GB" noProof="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489200"/>
            <a:ext cx="5202936" cy="3547872"/>
          </a:xfrm>
          <a:prstGeom prst="rect">
            <a:avLst/>
          </a:prstGeom>
        </p:spPr>
        <p:txBody>
          <a:bodyPr rtlCol="0"/>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rtl="0"/>
            <a:r>
              <a:rPr lang="en-GB" noProof="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6997700" y="914400"/>
            <a:ext cx="4334256" cy="5093208"/>
          </a:xfrm>
          <a:prstGeom prst="rect">
            <a:avLst/>
          </a:prstGeom>
          <a:solidFill>
            <a:schemeClr val="accent3"/>
          </a:solidFill>
        </p:spPr>
        <p:txBody>
          <a:bodyPr rtlCol="0" anchor="ctr"/>
          <a:lstStyle>
            <a:lvl1pPr marL="0" indent="0" algn="ctr">
              <a:buNone/>
              <a:defRPr/>
            </a:lvl1pPr>
          </a:lstStyle>
          <a:p>
            <a:pPr rtl="0"/>
            <a:endParaRPr lang="en-GB" noProof="0"/>
          </a:p>
        </p:txBody>
      </p:sp>
    </p:spTree>
    <p:extLst>
      <p:ext uri="{BB962C8B-B14F-4D97-AF65-F5344CB8AC3E}">
        <p14:creationId xmlns:p14="http://schemas.microsoft.com/office/powerpoint/2010/main" val="318036680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pPr rtl="0"/>
            <a:r>
              <a:rPr lang="en-GB" noProof="0"/>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3A1EFD6E-39BF-4D74-9381-BC19FCC78926}" type="datetime1">
              <a:rPr lang="en-GB" noProof="0" smtClean="0"/>
              <a:t>25/09/2022</a:t>
            </a:fld>
            <a:endParaRPr lang="en-GB" noProof="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noProof="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FC5FADE3-B84E-4AF7-91CC-AB47E1A43619}" type="slidenum">
              <a:rPr lang="en-GB" noProof="0" smtClean="0"/>
              <a:t>‹#›</a:t>
            </a:fld>
            <a:endParaRPr lang="en-GB" noProof="0"/>
          </a:p>
        </p:txBody>
      </p:sp>
    </p:spTree>
    <p:extLst>
      <p:ext uri="{BB962C8B-B14F-4D97-AF65-F5344CB8AC3E}">
        <p14:creationId xmlns:p14="http://schemas.microsoft.com/office/powerpoint/2010/main" val="2263488725"/>
      </p:ext>
    </p:extLst>
  </p:cSld>
  <p:clrMap bg1="lt1" tx1="dk1" bg2="lt2" tx2="dk2" accent1="accent1" accent2="accent2" accent3="accent3" accent4="accent4" accent5="accent5" accent6="accent6" hlink="hlink" folHlink="folHlink"/>
  <p:sldLayoutIdLst>
    <p:sldLayoutId id="2147483688" r:id="rId1"/>
    <p:sldLayoutId id="2147483700" r:id="rId2"/>
    <p:sldLayoutId id="2147483701" r:id="rId3"/>
    <p:sldLayoutId id="2147483702" r:id="rId4"/>
    <p:sldLayoutId id="2147483662" r:id="rId5"/>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pPr rtl="0"/>
            <a:r>
              <a:rPr lang="en-GB" noProof="0"/>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BF3EA5D2-BB7B-454C-AD60-E7ADCC7B837E}" type="datetime1">
              <a:rPr lang="en-GB" noProof="0" smtClean="0"/>
              <a:t>25/09/2022</a:t>
            </a:fld>
            <a:endParaRPr lang="en-GB" noProof="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noProof="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FC5FADE3-B84E-4AF7-91CC-AB47E1A43619}" type="slidenum">
              <a:rPr lang="en-GB" noProof="0" smtClean="0"/>
              <a:t>‹#›</a:t>
            </a:fld>
            <a:endParaRPr lang="en-GB" noProof="0"/>
          </a:p>
        </p:txBody>
      </p:sp>
    </p:spTree>
    <p:extLst>
      <p:ext uri="{BB962C8B-B14F-4D97-AF65-F5344CB8AC3E}">
        <p14:creationId xmlns:p14="http://schemas.microsoft.com/office/powerpoint/2010/main" val="2911603562"/>
      </p:ext>
    </p:extLst>
  </p:cSld>
  <p:clrMap bg1="lt1" tx1="dk1" bg2="lt2" tx2="dk2" accent1="accent1" accent2="accent2" accent3="accent3" accent4="accent4" accent5="accent5" accent6="accent6" hlink="hlink" folHlink="folHlink"/>
  <p:sldLayoutIdLst>
    <p:sldLayoutId id="2147483729" r:id="rId1"/>
    <p:sldLayoutId id="2147483711" r:id="rId2"/>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pPr rtl="0"/>
            <a:r>
              <a:rPr lang="en-GB" noProof="0"/>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96B77B7B-98A2-43E7-B343-92483A4C89E0}" type="datetime1">
              <a:rPr lang="en-GB" noProof="0" smtClean="0"/>
              <a:t>25/09/2022</a:t>
            </a:fld>
            <a:endParaRPr lang="en-GB" noProof="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noProof="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FC5FADE3-B84E-4AF7-91CC-AB47E1A43619}" type="slidenum">
              <a:rPr lang="en-GB" noProof="0" smtClean="0"/>
              <a:t>‹#›</a:t>
            </a:fld>
            <a:endParaRPr lang="en-GB" noProof="0"/>
          </a:p>
        </p:txBody>
      </p:sp>
    </p:spTree>
    <p:extLst>
      <p:ext uri="{BB962C8B-B14F-4D97-AF65-F5344CB8AC3E}">
        <p14:creationId xmlns:p14="http://schemas.microsoft.com/office/powerpoint/2010/main" val="1044508539"/>
      </p:ext>
    </p:extLst>
  </p:cSld>
  <p:clrMap bg1="lt1" tx1="dk1" bg2="lt2" tx2="dk2" accent1="accent1" accent2="accent2" accent3="accent3" accent4="accent4" accent5="accent5" accent6="accent6" hlink="hlink" folHlink="folHlink"/>
  <p:sldLayoutIdLst>
    <p:sldLayoutId id="2147483730" r:id="rId1"/>
    <p:sldLayoutId id="2147483723" r:id="rId2"/>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pPr rtl="0"/>
            <a:r>
              <a:rPr lang="en-GB" noProof="0"/>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2799F4B1-797B-4E32-8DB8-780E3DFC7B73}" type="datetime1">
              <a:rPr lang="en-GB" noProof="0" smtClean="0"/>
              <a:t>25/09/2022</a:t>
            </a:fld>
            <a:endParaRPr lang="en-GB" noProof="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noProof="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FC5FADE3-B84E-4AF7-91CC-AB47E1A43619}" type="slidenum">
              <a:rPr lang="en-GB" noProof="0" smtClean="0"/>
              <a:t>‹#›</a:t>
            </a:fld>
            <a:endParaRPr lang="en-GB" noProof="0"/>
          </a:p>
        </p:txBody>
      </p:sp>
    </p:spTree>
    <p:extLst>
      <p:ext uri="{BB962C8B-B14F-4D97-AF65-F5344CB8AC3E}">
        <p14:creationId xmlns:p14="http://schemas.microsoft.com/office/powerpoint/2010/main" val="2032013640"/>
      </p:ext>
    </p:extLst>
  </p:cSld>
  <p:clrMap bg1="lt1" tx1="dk1" bg2="lt2" tx2="dk2" accent1="accent1" accent2="accent2" accent3="accent3" accent4="accent4" accent5="accent5" accent6="accent6" hlink="hlink" folHlink="folHlink"/>
  <p:sldLayoutIdLst>
    <p:sldLayoutId id="2147483731" r:id="rId1"/>
    <p:sldLayoutId id="2147483704" r:id="rId2"/>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interactive.wharton.upenn.edu/class-group-experiences/the-hearts-negotiations-game/?gclid=Cj0KCQjw1bqZBhDXARIsANTjCPJGjh8yRvKRZY9onZ-r0E6674EIJ3fG9620eQRIacTKECpstesKaWcaAobAEALw_wcB"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1.jpg"/><Relationship Id="rId4" Type="http://schemas.openxmlformats.org/officeDocument/2006/relationships/hyperlink" Target="https://s3.wp.wsu.edu/uploads/sites/2070/2016/08/The-big-book-of-Conflict-Resolution-Games.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ww.swisspeace.ch/about-us/staff/ulrike-luehe" TargetMode="External"/><Relationship Id="rId1" Type="http://schemas.openxmlformats.org/officeDocument/2006/relationships/slideLayout" Target="../slideLayouts/slideLayout11.xml"/><Relationship Id="rId4" Type="http://schemas.openxmlformats.org/officeDocument/2006/relationships/hyperlink" Target="https://www.pexels.com/photo/pile-of-books-159866/"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managementstudyguide.com/communication-theory.htm" TargetMode="External"/><Relationship Id="rId7" Type="http://schemas.openxmlformats.org/officeDocument/2006/relationships/hyperlink" Target="https://worldofwork.io/2019/07/the-7-cs-of-communication/" TargetMode="External"/><Relationship Id="rId2" Type="http://schemas.openxmlformats.org/officeDocument/2006/relationships/hyperlink" Target="https://www.communicationtheory.org/list-of-theories/" TargetMode="External"/><Relationship Id="rId1" Type="http://schemas.openxmlformats.org/officeDocument/2006/relationships/slideLayout" Target="../slideLayouts/slideLayout3.xml"/><Relationship Id="rId6" Type="http://schemas.openxmlformats.org/officeDocument/2006/relationships/hyperlink" Target="https://www.thoughtco.com/what-is-nonverbal-communication-1691351" TargetMode="External"/><Relationship Id="rId5" Type="http://schemas.openxmlformats.org/officeDocument/2006/relationships/hyperlink" Target="https://www.nytimes.com/2006/09/24/books/chapters/0924-1st-peas.html" TargetMode="External"/><Relationship Id="rId4" Type="http://schemas.openxmlformats.org/officeDocument/2006/relationships/hyperlink" Target="https://www.psychologytoday.com/us/blog/beyond-words/201109/is-nonverbal-communication-numbers-gam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pexels.com/photo/bench-blur-books-color-459791/"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strategic-hcm.blogspot.com/2020/02/hrdconnect-communication.html"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www.youthvoices.live/2017/06/01/body-language-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hyperlink" Target="https://www.16personalities.com/free-personality-test"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image of curvy lines">
            <a:extLst>
              <a:ext uri="{FF2B5EF4-FFF2-40B4-BE49-F238E27FC236}">
                <a16:creationId xmlns:a16="http://schemas.microsoft.com/office/drawing/2014/main" id="{81F59575-96AE-45B0-B1FB-3CFC139E9D12}"/>
              </a:ext>
            </a:extLst>
          </p:cNvPr>
          <p:cNvPicPr>
            <a:picLocks noGrp="1" noChangeAspect="1"/>
          </p:cNvPicPr>
          <p:nvPr>
            <p:ph type="pic" sz="quarter" idx="13"/>
          </p:nvPr>
        </p:nvPicPr>
        <p:blipFill>
          <a:blip r:embed="rId3"/>
          <a:srcRect/>
          <a:stretch/>
        </p:blipFill>
        <p:spPr>
          <a:xfrm>
            <a:off x="225" y="0"/>
            <a:ext cx="12191550" cy="6857999"/>
          </a:xfrm>
        </p:spPr>
      </p:pic>
      <p:sp>
        <p:nvSpPr>
          <p:cNvPr id="4" name="Title 3">
            <a:extLst>
              <a:ext uri="{FF2B5EF4-FFF2-40B4-BE49-F238E27FC236}">
                <a16:creationId xmlns:a16="http://schemas.microsoft.com/office/drawing/2014/main" id="{08347D8D-E852-43D5-858E-2D01BE57FA93}"/>
              </a:ext>
            </a:extLst>
          </p:cNvPr>
          <p:cNvSpPr>
            <a:spLocks noGrp="1"/>
          </p:cNvSpPr>
          <p:nvPr>
            <p:ph type="title"/>
          </p:nvPr>
        </p:nvSpPr>
        <p:spPr>
          <a:xfrm>
            <a:off x="457200" y="772887"/>
            <a:ext cx="7728857" cy="2754084"/>
          </a:xfrm>
        </p:spPr>
        <p:txBody>
          <a:bodyPr rtlCol="0" anchor="t" anchorCtr="0">
            <a:normAutofit fontScale="90000"/>
          </a:bodyPr>
          <a:lstStyle/>
          <a:p>
            <a:pPr rtl="0"/>
            <a:r>
              <a:rPr lang="en-GB" b="1" dirty="0"/>
              <a:t>Day 3 </a:t>
            </a:r>
            <a:r>
              <a:rPr lang="en-GB" b="1" dirty="0" err="1"/>
              <a:t>AcIn</a:t>
            </a:r>
            <a:r>
              <a:rPr lang="en-GB" b="1" dirty="0"/>
              <a:t> Mediation training- </a:t>
            </a:r>
            <a:r>
              <a:rPr lang="en-GB" dirty="0"/>
              <a:t>Verbal &amp; non-verbal Communication, and body language</a:t>
            </a:r>
            <a:br>
              <a:rPr lang="en-GB" dirty="0"/>
            </a:br>
            <a:br>
              <a:rPr lang="en-GB" dirty="0"/>
            </a:br>
            <a:r>
              <a:rPr lang="en-GB" dirty="0"/>
              <a:t>- </a:t>
            </a:r>
            <a:r>
              <a:rPr lang="en-GB" sz="2400" i="1" dirty="0"/>
              <a:t>Sulekha </a:t>
            </a:r>
            <a:r>
              <a:rPr lang="en-GB" sz="2400" i="1" dirty="0" err="1"/>
              <a:t>agarwal</a:t>
            </a:r>
            <a:endParaRPr lang="en-GB" sz="2400" dirty="0"/>
          </a:p>
        </p:txBody>
      </p:sp>
    </p:spTree>
    <p:extLst>
      <p:ext uri="{BB962C8B-B14F-4D97-AF65-F5344CB8AC3E}">
        <p14:creationId xmlns:p14="http://schemas.microsoft.com/office/powerpoint/2010/main" val="1558315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219A53-983C-4CAC-81BB-5FADEB962F35}"/>
              </a:ext>
            </a:extLst>
          </p:cNvPr>
          <p:cNvSpPr>
            <a:spLocks noGrp="1"/>
          </p:cNvSpPr>
          <p:nvPr>
            <p:ph type="title"/>
          </p:nvPr>
        </p:nvSpPr>
        <p:spPr>
          <a:xfrm>
            <a:off x="457200" y="2210235"/>
            <a:ext cx="3114262" cy="1179576"/>
          </a:xfrm>
        </p:spPr>
        <p:txBody>
          <a:bodyPr rtlCol="0">
            <a:normAutofit/>
          </a:bodyPr>
          <a:lstStyle/>
          <a:p>
            <a:pPr rtl="0"/>
            <a:r>
              <a:rPr lang="en-GB" dirty="0"/>
              <a:t>KINDS OF MEDIATION</a:t>
            </a:r>
          </a:p>
        </p:txBody>
      </p:sp>
      <p:sp>
        <p:nvSpPr>
          <p:cNvPr id="2" name="Rectangle 1">
            <a:extLst>
              <a:ext uri="{FF2B5EF4-FFF2-40B4-BE49-F238E27FC236}">
                <a16:creationId xmlns:a16="http://schemas.microsoft.com/office/drawing/2014/main" id="{3C601C8D-E381-95C1-12D8-FAA95E91E94E}"/>
              </a:ext>
            </a:extLst>
          </p:cNvPr>
          <p:cNvSpPr/>
          <p:nvPr/>
        </p:nvSpPr>
        <p:spPr>
          <a:xfrm>
            <a:off x="2865851" y="1298643"/>
            <a:ext cx="1827494" cy="2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C05F9BD-2D08-D385-447B-6C976AE5CB9F}"/>
              </a:ext>
            </a:extLst>
          </p:cNvPr>
          <p:cNvSpPr txBox="1"/>
          <p:nvPr/>
        </p:nvSpPr>
        <p:spPr>
          <a:xfrm>
            <a:off x="3098094" y="2024740"/>
            <a:ext cx="1397704" cy="646331"/>
          </a:xfrm>
          <a:prstGeom prst="rect">
            <a:avLst/>
          </a:prstGeom>
          <a:noFill/>
        </p:spPr>
        <p:txBody>
          <a:bodyPr wrap="square" rtlCol="0">
            <a:spAutoFit/>
          </a:bodyPr>
          <a:lstStyle/>
          <a:p>
            <a:pPr algn="ctr"/>
            <a:r>
              <a:rPr lang="en-US" dirty="0">
                <a:latin typeface="Lato" panose="020F0502020204030203" pitchFamily="34" charset="0"/>
                <a:ea typeface="Lato" panose="020F0502020204030203" pitchFamily="34" charset="0"/>
                <a:cs typeface="Lato" panose="020F0502020204030203" pitchFamily="34" charset="0"/>
              </a:rPr>
              <a:t>Facilitative mediation</a:t>
            </a:r>
          </a:p>
        </p:txBody>
      </p:sp>
      <p:sp>
        <p:nvSpPr>
          <p:cNvPr id="5" name="Rectangle 4">
            <a:extLst>
              <a:ext uri="{FF2B5EF4-FFF2-40B4-BE49-F238E27FC236}">
                <a16:creationId xmlns:a16="http://schemas.microsoft.com/office/drawing/2014/main" id="{41E381EB-3B53-E571-22EF-707431A2D297}"/>
              </a:ext>
            </a:extLst>
          </p:cNvPr>
          <p:cNvSpPr/>
          <p:nvPr/>
        </p:nvSpPr>
        <p:spPr>
          <a:xfrm>
            <a:off x="5257581" y="1294172"/>
            <a:ext cx="1827494" cy="21945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C95C581-A6C2-8D76-332E-C455A22250B8}"/>
              </a:ext>
            </a:extLst>
          </p:cNvPr>
          <p:cNvSpPr/>
          <p:nvPr/>
        </p:nvSpPr>
        <p:spPr>
          <a:xfrm>
            <a:off x="7454501" y="1272404"/>
            <a:ext cx="1827494" cy="2194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C0C62AF-D22B-70BA-5BEF-2DA217C71178}"/>
              </a:ext>
            </a:extLst>
          </p:cNvPr>
          <p:cNvSpPr/>
          <p:nvPr/>
        </p:nvSpPr>
        <p:spPr>
          <a:xfrm>
            <a:off x="9631637" y="1239747"/>
            <a:ext cx="1827494" cy="2194560"/>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7BB7C2EA-28E4-4FE2-8DCC-EDD9ADE6BEA1}"/>
              </a:ext>
            </a:extLst>
          </p:cNvPr>
          <p:cNvSpPr/>
          <p:nvPr/>
        </p:nvSpPr>
        <p:spPr>
          <a:xfrm>
            <a:off x="4038378" y="3822941"/>
            <a:ext cx="1827494" cy="2194560"/>
          </a:xfrm>
          <a:prstGeom prst="rect">
            <a:avLst/>
          </a:prstGeom>
          <a:solidFill>
            <a:schemeClr val="bg2">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95586BC-0553-3B4F-1AC5-B7C55C7C654A}"/>
              </a:ext>
            </a:extLst>
          </p:cNvPr>
          <p:cNvSpPr/>
          <p:nvPr/>
        </p:nvSpPr>
        <p:spPr>
          <a:xfrm>
            <a:off x="6271700" y="3812055"/>
            <a:ext cx="1827494" cy="2194560"/>
          </a:xfrm>
          <a:prstGeom prst="rect">
            <a:avLst/>
          </a:prstGeom>
          <a:solidFill>
            <a:schemeClr val="accent3">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69907A7-0BC0-5453-065E-FCF4D554F3B3}"/>
              </a:ext>
            </a:extLst>
          </p:cNvPr>
          <p:cNvSpPr/>
          <p:nvPr/>
        </p:nvSpPr>
        <p:spPr>
          <a:xfrm>
            <a:off x="8433564" y="3801169"/>
            <a:ext cx="1827494" cy="2194560"/>
          </a:xfrm>
          <a:prstGeom prst="rect">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837C3298-FE2A-8BB6-8320-6ADB44D56F28}"/>
              </a:ext>
            </a:extLst>
          </p:cNvPr>
          <p:cNvSpPr txBox="1"/>
          <p:nvPr/>
        </p:nvSpPr>
        <p:spPr>
          <a:xfrm>
            <a:off x="5451273" y="2002965"/>
            <a:ext cx="1397704" cy="646331"/>
          </a:xfrm>
          <a:prstGeom prst="rect">
            <a:avLst/>
          </a:prstGeom>
          <a:noFill/>
        </p:spPr>
        <p:txBody>
          <a:bodyPr wrap="square" rtlCol="0">
            <a:spAutoFit/>
          </a:bodyPr>
          <a:lstStyle/>
          <a:p>
            <a:pPr algn="ctr"/>
            <a:r>
              <a:rPr lang="en-US" dirty="0">
                <a:latin typeface="Lato" panose="020F0502020204030203" pitchFamily="34" charset="0"/>
                <a:ea typeface="Lato" panose="020F0502020204030203" pitchFamily="34" charset="0"/>
                <a:cs typeface="Lato" panose="020F0502020204030203" pitchFamily="34" charset="0"/>
              </a:rPr>
              <a:t>Evaluative mediation</a:t>
            </a:r>
          </a:p>
        </p:txBody>
      </p:sp>
      <p:sp>
        <p:nvSpPr>
          <p:cNvPr id="37" name="TextBox 36">
            <a:extLst>
              <a:ext uri="{FF2B5EF4-FFF2-40B4-BE49-F238E27FC236}">
                <a16:creationId xmlns:a16="http://schemas.microsoft.com/office/drawing/2014/main" id="{2FFD164B-35D7-080E-492C-2E41E78B4818}"/>
              </a:ext>
            </a:extLst>
          </p:cNvPr>
          <p:cNvSpPr txBox="1"/>
          <p:nvPr/>
        </p:nvSpPr>
        <p:spPr>
          <a:xfrm>
            <a:off x="278693" y="6318897"/>
            <a:ext cx="11205734" cy="276999"/>
          </a:xfrm>
          <a:prstGeom prst="rect">
            <a:avLst/>
          </a:prstGeom>
          <a:noFill/>
        </p:spPr>
        <p:txBody>
          <a:bodyPr wrap="square" rtlCol="0">
            <a:spAutoFit/>
          </a:bodyPr>
          <a:lstStyle/>
          <a:p>
            <a:r>
              <a:rPr lang="en-US" sz="1200" i="1" dirty="0">
                <a:latin typeface="Lato" panose="020F0502020204030203" pitchFamily="34" charset="0"/>
                <a:ea typeface="Lato" panose="020F0502020204030203" pitchFamily="34" charset="0"/>
                <a:cs typeface="Lato" panose="020F0502020204030203" pitchFamily="34" charset="0"/>
              </a:rPr>
              <a:t>Source: https://</a:t>
            </a:r>
            <a:r>
              <a:rPr lang="en-US" sz="1200" i="1" dirty="0" err="1">
                <a:latin typeface="Lato" panose="020F0502020204030203" pitchFamily="34" charset="0"/>
                <a:ea typeface="Lato" panose="020F0502020204030203" pitchFamily="34" charset="0"/>
                <a:cs typeface="Lato" panose="020F0502020204030203" pitchFamily="34" charset="0"/>
              </a:rPr>
              <a:t>www.pon.harvard.edu</a:t>
            </a:r>
            <a:r>
              <a:rPr lang="en-US" sz="1200" i="1" dirty="0">
                <a:latin typeface="Lato" panose="020F0502020204030203" pitchFamily="34" charset="0"/>
                <a:ea typeface="Lato" panose="020F0502020204030203" pitchFamily="34" charset="0"/>
                <a:cs typeface="Lato" panose="020F0502020204030203" pitchFamily="34" charset="0"/>
              </a:rPr>
              <a:t>/daily/mediation/types-mediation-choose-type-best-suited-conflict/</a:t>
            </a:r>
          </a:p>
        </p:txBody>
      </p:sp>
      <p:sp>
        <p:nvSpPr>
          <p:cNvPr id="38" name="TextBox 37">
            <a:extLst>
              <a:ext uri="{FF2B5EF4-FFF2-40B4-BE49-F238E27FC236}">
                <a16:creationId xmlns:a16="http://schemas.microsoft.com/office/drawing/2014/main" id="{C96F298C-92BB-2D31-DA7A-6C41C7074737}"/>
              </a:ext>
            </a:extLst>
          </p:cNvPr>
          <p:cNvSpPr txBox="1"/>
          <p:nvPr/>
        </p:nvSpPr>
        <p:spPr>
          <a:xfrm>
            <a:off x="7454501" y="2002964"/>
            <a:ext cx="1871647" cy="646331"/>
          </a:xfrm>
          <a:prstGeom prst="rect">
            <a:avLst/>
          </a:prstGeom>
          <a:noFill/>
        </p:spPr>
        <p:txBody>
          <a:bodyPr wrap="square" rtlCol="0">
            <a:spAutoFit/>
          </a:bodyPr>
          <a:lstStyle/>
          <a:p>
            <a:pPr algn="ctr"/>
            <a:r>
              <a:rPr lang="en-US" dirty="0">
                <a:latin typeface="Lato" panose="020F0502020204030203" pitchFamily="34" charset="0"/>
                <a:ea typeface="Lato" panose="020F0502020204030203" pitchFamily="34" charset="0"/>
                <a:cs typeface="Lato" panose="020F0502020204030203" pitchFamily="34" charset="0"/>
              </a:rPr>
              <a:t>Transformative mediation</a:t>
            </a:r>
          </a:p>
        </p:txBody>
      </p:sp>
      <p:sp>
        <p:nvSpPr>
          <p:cNvPr id="39" name="TextBox 38">
            <a:extLst>
              <a:ext uri="{FF2B5EF4-FFF2-40B4-BE49-F238E27FC236}">
                <a16:creationId xmlns:a16="http://schemas.microsoft.com/office/drawing/2014/main" id="{B591DD5F-E34B-3B7A-3C82-FAE331E343B0}"/>
              </a:ext>
            </a:extLst>
          </p:cNvPr>
          <p:cNvSpPr txBox="1"/>
          <p:nvPr/>
        </p:nvSpPr>
        <p:spPr>
          <a:xfrm>
            <a:off x="9869749" y="2013843"/>
            <a:ext cx="1397704" cy="369332"/>
          </a:xfrm>
          <a:prstGeom prst="rect">
            <a:avLst/>
          </a:prstGeom>
          <a:noFill/>
        </p:spPr>
        <p:txBody>
          <a:bodyPr wrap="square" rtlCol="0">
            <a:spAutoFit/>
          </a:bodyPr>
          <a:lstStyle/>
          <a:p>
            <a:pPr algn="ctr"/>
            <a:r>
              <a:rPr lang="en-US" dirty="0">
                <a:latin typeface="Lato" panose="020F0502020204030203" pitchFamily="34" charset="0"/>
                <a:ea typeface="Lato" panose="020F0502020204030203" pitchFamily="34" charset="0"/>
                <a:cs typeface="Lato" panose="020F0502020204030203" pitchFamily="34" charset="0"/>
              </a:rPr>
              <a:t>Arb-Med</a:t>
            </a:r>
          </a:p>
        </p:txBody>
      </p:sp>
      <p:sp>
        <p:nvSpPr>
          <p:cNvPr id="40" name="TextBox 39">
            <a:extLst>
              <a:ext uri="{FF2B5EF4-FFF2-40B4-BE49-F238E27FC236}">
                <a16:creationId xmlns:a16="http://schemas.microsoft.com/office/drawing/2014/main" id="{03AA5E5B-4661-E7C5-8B58-744DEB4B5807}"/>
              </a:ext>
            </a:extLst>
          </p:cNvPr>
          <p:cNvSpPr txBox="1"/>
          <p:nvPr/>
        </p:nvSpPr>
        <p:spPr>
          <a:xfrm>
            <a:off x="4253273" y="4669688"/>
            <a:ext cx="1397704" cy="369332"/>
          </a:xfrm>
          <a:prstGeom prst="rect">
            <a:avLst/>
          </a:prstGeom>
          <a:noFill/>
        </p:spPr>
        <p:txBody>
          <a:bodyPr wrap="square" rtlCol="0">
            <a:spAutoFit/>
          </a:bodyPr>
          <a:lstStyle/>
          <a:p>
            <a:pPr algn="ctr"/>
            <a:r>
              <a:rPr lang="en-US" dirty="0">
                <a:latin typeface="Lato" panose="020F0502020204030203" pitchFamily="34" charset="0"/>
                <a:ea typeface="Lato" panose="020F0502020204030203" pitchFamily="34" charset="0"/>
                <a:cs typeface="Lato" panose="020F0502020204030203" pitchFamily="34" charset="0"/>
              </a:rPr>
              <a:t>Med-Arb</a:t>
            </a:r>
          </a:p>
        </p:txBody>
      </p:sp>
      <p:sp>
        <p:nvSpPr>
          <p:cNvPr id="41" name="TextBox 40">
            <a:extLst>
              <a:ext uri="{FF2B5EF4-FFF2-40B4-BE49-F238E27FC236}">
                <a16:creationId xmlns:a16="http://schemas.microsoft.com/office/drawing/2014/main" id="{A153C641-8609-A0A9-B6F3-6F8540782540}"/>
              </a:ext>
            </a:extLst>
          </p:cNvPr>
          <p:cNvSpPr txBox="1"/>
          <p:nvPr/>
        </p:nvSpPr>
        <p:spPr>
          <a:xfrm>
            <a:off x="6386222" y="4550229"/>
            <a:ext cx="1560349" cy="646331"/>
          </a:xfrm>
          <a:prstGeom prst="rect">
            <a:avLst/>
          </a:prstGeom>
          <a:noFill/>
        </p:spPr>
        <p:txBody>
          <a:bodyPr wrap="square" rtlCol="0">
            <a:spAutoFit/>
          </a:bodyPr>
          <a:lstStyle/>
          <a:p>
            <a:pPr algn="ctr"/>
            <a:r>
              <a:rPr lang="en-US" dirty="0">
                <a:latin typeface="Lato" panose="020F0502020204030203" pitchFamily="34" charset="0"/>
                <a:ea typeface="Lato" panose="020F0502020204030203" pitchFamily="34" charset="0"/>
                <a:cs typeface="Lato" panose="020F0502020204030203" pitchFamily="34" charset="0"/>
              </a:rPr>
              <a:t>Court Mandated</a:t>
            </a:r>
          </a:p>
        </p:txBody>
      </p:sp>
      <p:sp>
        <p:nvSpPr>
          <p:cNvPr id="42" name="TextBox 41">
            <a:extLst>
              <a:ext uri="{FF2B5EF4-FFF2-40B4-BE49-F238E27FC236}">
                <a16:creationId xmlns:a16="http://schemas.microsoft.com/office/drawing/2014/main" id="{83FD1B12-92F4-B382-B604-26EFCC3E6D77}"/>
              </a:ext>
            </a:extLst>
          </p:cNvPr>
          <p:cNvSpPr txBox="1"/>
          <p:nvPr/>
        </p:nvSpPr>
        <p:spPr>
          <a:xfrm>
            <a:off x="8433564" y="4746171"/>
            <a:ext cx="1827494" cy="369332"/>
          </a:xfrm>
          <a:prstGeom prst="rect">
            <a:avLst/>
          </a:prstGeom>
          <a:noFill/>
        </p:spPr>
        <p:txBody>
          <a:bodyPr wrap="square" rtlCol="0">
            <a:spAutoFit/>
          </a:bodyPr>
          <a:lstStyle/>
          <a:p>
            <a:pPr algn="ctr"/>
            <a:r>
              <a:rPr lang="en-US" dirty="0">
                <a:latin typeface="Lato" panose="020F0502020204030203" pitchFamily="34" charset="0"/>
                <a:ea typeface="Lato" panose="020F0502020204030203" pitchFamily="34" charset="0"/>
                <a:cs typeface="Lato" panose="020F0502020204030203" pitchFamily="34" charset="0"/>
              </a:rPr>
              <a:t>E-mediation</a:t>
            </a:r>
          </a:p>
        </p:txBody>
      </p:sp>
    </p:spTree>
    <p:extLst>
      <p:ext uri="{BB962C8B-B14F-4D97-AF65-F5344CB8AC3E}">
        <p14:creationId xmlns:p14="http://schemas.microsoft.com/office/powerpoint/2010/main" val="2382148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A8C9-9EB6-43DA-BD3E-58FAC144BF5C}"/>
              </a:ext>
            </a:extLst>
          </p:cNvPr>
          <p:cNvSpPr>
            <a:spLocks noGrp="1"/>
          </p:cNvSpPr>
          <p:nvPr>
            <p:ph type="title"/>
          </p:nvPr>
        </p:nvSpPr>
        <p:spPr>
          <a:xfrm>
            <a:off x="457199" y="914400"/>
            <a:ext cx="5605272" cy="1572126"/>
          </a:xfrm>
        </p:spPr>
        <p:txBody>
          <a:bodyPr rtlCol="0" anchor="ctr" anchorCtr="0"/>
          <a:lstStyle/>
          <a:p>
            <a:pPr rtl="0"/>
            <a:r>
              <a:rPr lang="en-GB" dirty="0"/>
              <a:t>PLAY your way to your style </a:t>
            </a:r>
          </a:p>
        </p:txBody>
      </p:sp>
      <p:sp>
        <p:nvSpPr>
          <p:cNvPr id="3" name="Text Placeholder 2">
            <a:extLst>
              <a:ext uri="{FF2B5EF4-FFF2-40B4-BE49-F238E27FC236}">
                <a16:creationId xmlns:a16="http://schemas.microsoft.com/office/drawing/2014/main" id="{50EACE68-C884-4900-BA05-58DEA1511030}"/>
              </a:ext>
            </a:extLst>
          </p:cNvPr>
          <p:cNvSpPr>
            <a:spLocks noGrp="1"/>
          </p:cNvSpPr>
          <p:nvPr>
            <p:ph type="body" sz="quarter" idx="14"/>
          </p:nvPr>
        </p:nvSpPr>
        <p:spPr>
          <a:xfrm>
            <a:off x="457200" y="3072384"/>
            <a:ext cx="4946904" cy="2871216"/>
          </a:xfrm>
        </p:spPr>
        <p:txBody>
          <a:bodyPr rtlCol="0"/>
          <a:lstStyle/>
          <a:p>
            <a:pPr marL="285750" indent="-285750" rtl="0">
              <a:lnSpc>
                <a:spcPct val="100000"/>
              </a:lnSpc>
              <a:buFont typeface="Arial" panose="020B0604020202020204" pitchFamily="34" charset="0"/>
              <a:buChar char="•"/>
            </a:pPr>
            <a:r>
              <a:rPr lang="en-GB" sz="1800" dirty="0">
                <a:effectLst/>
                <a:latin typeface="Segoe UI" panose="020B0502040204020203" pitchFamily="34" charset="0"/>
              </a:rPr>
              <a:t>Game Theory</a:t>
            </a:r>
          </a:p>
          <a:p>
            <a:pPr marL="285750" indent="-285750" rtl="0">
              <a:lnSpc>
                <a:spcPct val="100000"/>
              </a:lnSpc>
              <a:buFont typeface="Arial" panose="020B0604020202020204" pitchFamily="34" charset="0"/>
              <a:buChar char="•"/>
            </a:pPr>
            <a:r>
              <a:rPr lang="en-GB" sz="1800" dirty="0">
                <a:effectLst/>
                <a:latin typeface="Segoe UI" panose="020B0502040204020203" pitchFamily="34" charset="0"/>
              </a:rPr>
              <a:t>Poker</a:t>
            </a:r>
          </a:p>
          <a:p>
            <a:pPr marL="285750" indent="-285750" rtl="0">
              <a:lnSpc>
                <a:spcPct val="100000"/>
              </a:lnSpc>
              <a:buFont typeface="Arial" panose="020B0604020202020204" pitchFamily="34" charset="0"/>
              <a:buChar char="•"/>
            </a:pPr>
            <a:r>
              <a:rPr lang="en-GB" dirty="0">
                <a:latin typeface="Segoe UI" panose="020B0502040204020203" pitchFamily="34" charset="0"/>
              </a:rPr>
              <a:t>Ping Pong</a:t>
            </a:r>
          </a:p>
          <a:p>
            <a:pPr marL="285750" indent="-285750" rtl="0">
              <a:lnSpc>
                <a:spcPct val="100000"/>
              </a:lnSpc>
              <a:buFont typeface="Arial" panose="020B0604020202020204" pitchFamily="34" charset="0"/>
              <a:buChar char="•"/>
            </a:pPr>
            <a:r>
              <a:rPr lang="en-GB" dirty="0">
                <a:latin typeface="Segoe UI" panose="020B0502040204020203" pitchFamily="34" charset="0"/>
              </a:rPr>
              <a:t>Deal or no Deal </a:t>
            </a:r>
          </a:p>
          <a:p>
            <a:pPr marL="285750" indent="-285750" rtl="0">
              <a:lnSpc>
                <a:spcPct val="100000"/>
              </a:lnSpc>
              <a:buFont typeface="Arial" panose="020B0604020202020204" pitchFamily="34" charset="0"/>
              <a:buChar char="•"/>
            </a:pPr>
            <a:r>
              <a:rPr lang="en-GB" dirty="0">
                <a:latin typeface="Segoe UI" panose="020B0502040204020203" pitchFamily="34" charset="0"/>
              </a:rPr>
              <a:t>Chess</a:t>
            </a:r>
          </a:p>
          <a:p>
            <a:pPr marL="285750" indent="-285750" rtl="0">
              <a:lnSpc>
                <a:spcPct val="100000"/>
              </a:lnSpc>
              <a:buFont typeface="Arial" panose="020B0604020202020204" pitchFamily="34" charset="0"/>
              <a:buChar char="•"/>
            </a:pPr>
            <a:r>
              <a:rPr lang="en-GB" dirty="0">
                <a:latin typeface="Segoe UI" panose="020B0502040204020203" pitchFamily="34" charset="0"/>
              </a:rPr>
              <a:t>Monopoly</a:t>
            </a:r>
          </a:p>
          <a:p>
            <a:pPr marL="285750" indent="-285750" rtl="0">
              <a:lnSpc>
                <a:spcPct val="100000"/>
              </a:lnSpc>
              <a:buFont typeface="Arial" panose="020B0604020202020204" pitchFamily="34" charset="0"/>
              <a:buChar char="•"/>
            </a:pPr>
            <a:r>
              <a:rPr lang="en-GB" dirty="0">
                <a:latin typeface="Segoe UI" panose="020B0502040204020203" pitchFamily="34" charset="0"/>
                <a:hlinkClick r:id="rId3"/>
              </a:rPr>
              <a:t>The Hearts Negotiations Game</a:t>
            </a:r>
            <a:endParaRPr lang="en-GB" dirty="0">
              <a:latin typeface="Segoe UI" panose="020B0502040204020203" pitchFamily="34" charset="0"/>
            </a:endParaRPr>
          </a:p>
          <a:p>
            <a:pPr marL="285750" indent="-285750" rtl="0">
              <a:lnSpc>
                <a:spcPct val="100000"/>
              </a:lnSpc>
              <a:buFont typeface="Arial" panose="020B0604020202020204" pitchFamily="34" charset="0"/>
              <a:buChar char="•"/>
            </a:pPr>
            <a:r>
              <a:rPr lang="en-GB" dirty="0">
                <a:latin typeface="Segoe UI" panose="020B0502040204020203" pitchFamily="34" charset="0"/>
                <a:hlinkClick r:id="rId4"/>
              </a:rPr>
              <a:t>The Big Book of Conflict Resolution Games</a:t>
            </a:r>
            <a:endParaRPr lang="en-GB" dirty="0"/>
          </a:p>
        </p:txBody>
      </p:sp>
      <p:pic>
        <p:nvPicPr>
          <p:cNvPr id="8" name="Picture Placeholder 7" descr="A picture of a dog with his left ear standing up and wearing a scarf">
            <a:extLst>
              <a:ext uri="{FF2B5EF4-FFF2-40B4-BE49-F238E27FC236}">
                <a16:creationId xmlns:a16="http://schemas.microsoft.com/office/drawing/2014/main" id="{285E2395-F258-4D5F-8EC1-2192791DA18B}"/>
              </a:ext>
            </a:extLst>
          </p:cNvPr>
          <p:cNvPicPr>
            <a:picLocks noGrp="1" noChangeAspect="1"/>
          </p:cNvPicPr>
          <p:nvPr>
            <p:ph type="pic" sz="quarter" idx="15"/>
          </p:nvPr>
        </p:nvPicPr>
        <p:blipFill rotWithShape="1">
          <a:blip r:embed="rId5"/>
          <a:srcRect l="2091" r="8809"/>
          <a:stretch/>
        </p:blipFill>
        <p:spPr>
          <a:xfrm>
            <a:off x="7178040" y="457200"/>
            <a:ext cx="4562856" cy="6400800"/>
          </a:xfrm>
        </p:spPr>
      </p:pic>
    </p:spTree>
    <p:extLst>
      <p:ext uri="{BB962C8B-B14F-4D97-AF65-F5344CB8AC3E}">
        <p14:creationId xmlns:p14="http://schemas.microsoft.com/office/powerpoint/2010/main" val="1646138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F2072-90E6-E134-2DF1-05543C2E4661}"/>
              </a:ext>
            </a:extLst>
          </p:cNvPr>
          <p:cNvSpPr>
            <a:spLocks noGrp="1"/>
          </p:cNvSpPr>
          <p:nvPr>
            <p:ph type="title"/>
          </p:nvPr>
        </p:nvSpPr>
        <p:spPr/>
        <p:txBody>
          <a:bodyPr/>
          <a:lstStyle/>
          <a:p>
            <a:r>
              <a:rPr lang="en-US" dirty="0"/>
              <a:t>Learn from others</a:t>
            </a:r>
          </a:p>
        </p:txBody>
      </p:sp>
      <p:sp>
        <p:nvSpPr>
          <p:cNvPr id="3" name="Text Placeholder 2">
            <a:extLst>
              <a:ext uri="{FF2B5EF4-FFF2-40B4-BE49-F238E27FC236}">
                <a16:creationId xmlns:a16="http://schemas.microsoft.com/office/drawing/2014/main" id="{C1A097EE-4902-D037-A26E-968E44620F85}"/>
              </a:ext>
            </a:extLst>
          </p:cNvPr>
          <p:cNvSpPr>
            <a:spLocks noGrp="1"/>
          </p:cNvSpPr>
          <p:nvPr>
            <p:ph type="body" sz="quarter" idx="14"/>
          </p:nvPr>
        </p:nvSpPr>
        <p:spPr>
          <a:xfrm>
            <a:off x="457199" y="3072384"/>
            <a:ext cx="5834743" cy="2871216"/>
          </a:xfrm>
        </p:spPr>
        <p:txBody>
          <a:bodyPr/>
          <a:lstStyle/>
          <a:p>
            <a:r>
              <a:rPr lang="en-US" dirty="0"/>
              <a:t>Books:</a:t>
            </a:r>
          </a:p>
          <a:p>
            <a:pPr marL="285750" indent="-285750">
              <a:buFont typeface="Arial" panose="020B0604020202020204" pitchFamily="34" charset="0"/>
              <a:buChar char="•"/>
            </a:pPr>
            <a:r>
              <a:rPr lang="en-IN" i="0" u="none" strike="noStrike" dirty="0">
                <a:solidFill>
                  <a:schemeClr val="tx1"/>
                </a:solidFill>
                <a:effectLst/>
                <a:latin typeface="Google Sans"/>
              </a:rPr>
              <a:t>Interventions: A Life in War and Peace, Kofi Annan </a:t>
            </a:r>
            <a:endParaRPr lang="en-IN" i="0" u="none" strike="noStrike" dirty="0">
              <a:solidFill>
                <a:schemeClr val="tx1"/>
              </a:solidFill>
              <a:effectLst/>
              <a:latin typeface="Amazon Ember"/>
            </a:endParaRPr>
          </a:p>
          <a:p>
            <a:pPr marL="285750" indent="-285750">
              <a:buFont typeface="Arial" panose="020B0604020202020204" pitchFamily="34" charset="0"/>
              <a:buChar char="•"/>
            </a:pPr>
            <a:r>
              <a:rPr lang="en-IN" i="0" u="none" strike="noStrike" dirty="0">
                <a:solidFill>
                  <a:schemeClr val="tx1"/>
                </a:solidFill>
                <a:effectLst/>
                <a:latin typeface="Amazon Ember"/>
              </a:rPr>
              <a:t>A Peacekeeper in Africa: Learning from UN Interventions in Other People's Wars , Alan Doss</a:t>
            </a:r>
          </a:p>
          <a:p>
            <a:pPr marL="285750" indent="-285750" algn="l">
              <a:buFont typeface="Arial" panose="020B0604020202020204" pitchFamily="34" charset="0"/>
              <a:buChar char="•"/>
            </a:pPr>
            <a:r>
              <a:rPr lang="en-IN" i="0" u="none" strike="noStrike" dirty="0">
                <a:solidFill>
                  <a:schemeClr val="tx1"/>
                </a:solidFill>
                <a:effectLst/>
                <a:latin typeface="LL Akkurat Web"/>
              </a:rPr>
              <a:t>Letters to a Young Mediator, Rachel Gasser, </a:t>
            </a:r>
            <a:r>
              <a:rPr lang="en-IN" i="0" u="sng" strike="noStrike" dirty="0">
                <a:solidFill>
                  <a:schemeClr val="tx1"/>
                </a:solidFill>
                <a:effectLst/>
                <a:latin typeface="LL Akkurat Web"/>
                <a:hlinkClick r:id="rId2">
                  <a:extLst>
                    <a:ext uri="{A12FA001-AC4F-418D-AE19-62706E023703}">
                      <ahyp:hlinkClr xmlns:ahyp="http://schemas.microsoft.com/office/drawing/2018/hyperlinkcolor" val="tx"/>
                    </a:ext>
                  </a:extLst>
                </a:hlinkClick>
              </a:rPr>
              <a:t>Julia Palmiano Federer</a:t>
            </a:r>
            <a:r>
              <a:rPr lang="en-IN" i="0" u="none" strike="noStrike" dirty="0">
                <a:solidFill>
                  <a:schemeClr val="tx1"/>
                </a:solidFill>
                <a:effectLst/>
                <a:latin typeface="LL Akkurat Web"/>
              </a:rPr>
              <a:t>, Matthias Siegfried &amp; </a:t>
            </a:r>
            <a:r>
              <a:rPr lang="en-IN" i="0" u="none" strike="noStrike" dirty="0" err="1">
                <a:solidFill>
                  <a:schemeClr val="tx1"/>
                </a:solidFill>
                <a:effectLst/>
                <a:latin typeface="LL Akkurat Web"/>
              </a:rPr>
              <a:t>Eliane</a:t>
            </a:r>
            <a:r>
              <a:rPr lang="en-IN" i="0" u="none" strike="noStrike" dirty="0">
                <a:solidFill>
                  <a:schemeClr val="tx1"/>
                </a:solidFill>
                <a:effectLst/>
                <a:latin typeface="LL Akkurat Web"/>
              </a:rPr>
              <a:t> </a:t>
            </a:r>
            <a:r>
              <a:rPr lang="en-IN" i="0" u="none" strike="noStrike" dirty="0" err="1">
                <a:solidFill>
                  <a:schemeClr val="tx1"/>
                </a:solidFill>
                <a:effectLst/>
                <a:latin typeface="LL Akkurat Web"/>
              </a:rPr>
              <a:t>Fitzé</a:t>
            </a:r>
            <a:r>
              <a:rPr lang="en-IN" i="0" u="none" strike="noStrike" dirty="0">
                <a:solidFill>
                  <a:schemeClr val="tx1"/>
                </a:solidFill>
                <a:effectLst/>
                <a:latin typeface="LL Akkurat Web"/>
              </a:rPr>
              <a:t> (eds.)</a:t>
            </a:r>
          </a:p>
          <a:p>
            <a:endParaRPr lang="en-IN" b="1" i="0" u="none" strike="noStrike" dirty="0">
              <a:solidFill>
                <a:srgbClr val="0F1111"/>
              </a:solidFill>
              <a:effectLst/>
              <a:latin typeface="Amazon Ember"/>
            </a:endParaRPr>
          </a:p>
          <a:p>
            <a:endParaRPr lang="en-US" dirty="0"/>
          </a:p>
        </p:txBody>
      </p:sp>
      <p:pic>
        <p:nvPicPr>
          <p:cNvPr id="8" name="Picture Placeholder 7">
            <a:extLst>
              <a:ext uri="{FF2B5EF4-FFF2-40B4-BE49-F238E27FC236}">
                <a16:creationId xmlns:a16="http://schemas.microsoft.com/office/drawing/2014/main" id="{77ECD3BC-EC35-2AC6-5A6C-EC32D41BD46F}"/>
              </a:ext>
            </a:extLst>
          </p:cNvPr>
          <p:cNvPicPr>
            <a:picLocks noGrp="1" noChangeAspect="1"/>
          </p:cNvPicPr>
          <p:nvPr>
            <p:ph type="pic" sz="quarter" idx="15"/>
          </p:nvPr>
        </p:nvPicPr>
        <p:blipFill>
          <a:blip r:embed="rId3">
            <a:extLst>
              <a:ext uri="{837473B0-CC2E-450A-ABE3-18F120FF3D39}">
                <a1611:picAttrSrcUrl xmlns:a1611="http://schemas.microsoft.com/office/drawing/2016/11/main" r:id="rId4"/>
              </a:ext>
            </a:extLst>
          </a:blip>
          <a:srcRect l="24916" r="24916"/>
          <a:stretch>
            <a:fillRect/>
          </a:stretch>
        </p:blipFill>
        <p:spPr/>
      </p:pic>
    </p:spTree>
    <p:extLst>
      <p:ext uri="{BB962C8B-B14F-4D97-AF65-F5344CB8AC3E}">
        <p14:creationId xmlns:p14="http://schemas.microsoft.com/office/powerpoint/2010/main" val="2324815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10320-7336-FB31-6957-348E8D25F6AB}"/>
              </a:ext>
            </a:extLst>
          </p:cNvPr>
          <p:cNvSpPr>
            <a:spLocks noGrp="1"/>
          </p:cNvSpPr>
          <p:nvPr>
            <p:ph type="title"/>
          </p:nvPr>
        </p:nvSpPr>
        <p:spPr/>
        <p:txBody>
          <a:bodyPr/>
          <a:lstStyle/>
          <a:p>
            <a:r>
              <a:rPr lang="en-US" dirty="0"/>
              <a:t>Resources</a:t>
            </a:r>
          </a:p>
        </p:txBody>
      </p:sp>
      <p:sp>
        <p:nvSpPr>
          <p:cNvPr id="12" name="TextBox 11">
            <a:extLst>
              <a:ext uri="{FF2B5EF4-FFF2-40B4-BE49-F238E27FC236}">
                <a16:creationId xmlns:a16="http://schemas.microsoft.com/office/drawing/2014/main" id="{212FB29C-6289-52CB-D40D-86E56668EA0F}"/>
              </a:ext>
            </a:extLst>
          </p:cNvPr>
          <p:cNvSpPr txBox="1"/>
          <p:nvPr/>
        </p:nvSpPr>
        <p:spPr>
          <a:xfrm>
            <a:off x="2701159" y="2353581"/>
            <a:ext cx="8397766" cy="336470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hlinkClick r:id="rId2"/>
              </a:rPr>
              <a:t>https://www.communicationtheory.org/list-of-theories/</a:t>
            </a:r>
            <a:endParaRPr lang="en-US" dirty="0"/>
          </a:p>
          <a:p>
            <a:pPr marL="285750" indent="-285750">
              <a:lnSpc>
                <a:spcPct val="150000"/>
              </a:lnSpc>
              <a:buFont typeface="Arial" panose="020B0604020202020204" pitchFamily="34" charset="0"/>
              <a:buChar char="•"/>
            </a:pPr>
            <a:r>
              <a:rPr lang="en-US" dirty="0">
                <a:hlinkClick r:id="rId3"/>
              </a:rPr>
              <a:t>https://www.managementstudyguide.com/communication-theory.htm</a:t>
            </a:r>
            <a:endParaRPr lang="en-US" dirty="0"/>
          </a:p>
          <a:p>
            <a:pPr marL="285750" indent="-285750">
              <a:lnSpc>
                <a:spcPct val="150000"/>
              </a:lnSpc>
              <a:buFont typeface="Arial" panose="020B0604020202020204" pitchFamily="34" charset="0"/>
              <a:buChar char="•"/>
            </a:pPr>
            <a:r>
              <a:rPr lang="en-US" dirty="0">
                <a:hlinkClick r:id="rId4"/>
              </a:rPr>
              <a:t>https://www.psychologytoday.com/us/blog/beyond-words/201109/is-nonverbal-communication-numbers-game</a:t>
            </a:r>
            <a:endParaRPr lang="en-US" dirty="0"/>
          </a:p>
          <a:p>
            <a:pPr marL="285750" indent="-285750">
              <a:lnSpc>
                <a:spcPct val="150000"/>
              </a:lnSpc>
              <a:buFont typeface="Arial" panose="020B0604020202020204" pitchFamily="34" charset="0"/>
              <a:buChar char="•"/>
            </a:pPr>
            <a:r>
              <a:rPr lang="en-US" dirty="0">
                <a:hlinkClick r:id="rId5"/>
              </a:rPr>
              <a:t>https://www.nytimes.com/2006/09/24/books/chapters/0924-1st-peas.html</a:t>
            </a:r>
            <a:endParaRPr lang="en-US" dirty="0"/>
          </a:p>
          <a:p>
            <a:pPr marL="285750" indent="-285750">
              <a:lnSpc>
                <a:spcPct val="150000"/>
              </a:lnSpc>
              <a:buFont typeface="Arial" panose="020B0604020202020204" pitchFamily="34" charset="0"/>
              <a:buChar char="•"/>
            </a:pPr>
            <a:r>
              <a:rPr lang="en-US" dirty="0">
                <a:hlinkClick r:id="rId6"/>
              </a:rPr>
              <a:t>https://www.thoughtco.com/what-is-nonverbal-communication-1691351</a:t>
            </a:r>
            <a:endParaRPr lang="en-US" dirty="0"/>
          </a:p>
          <a:p>
            <a:pPr marL="285750" indent="-285750">
              <a:lnSpc>
                <a:spcPct val="150000"/>
              </a:lnSpc>
              <a:buFont typeface="Arial" panose="020B0604020202020204" pitchFamily="34" charset="0"/>
              <a:buChar char="•"/>
            </a:pPr>
            <a:r>
              <a:rPr lang="en-US" dirty="0">
                <a:hlinkClick r:id="rId7"/>
              </a:rPr>
              <a:t>https://worldofwork.io/2019/07/the-7-cs-of-communication/</a:t>
            </a:r>
            <a:endParaRPr lang="en-US" dirty="0"/>
          </a:p>
          <a:p>
            <a:pPr>
              <a:lnSpc>
                <a:spcPct val="150000"/>
              </a:lnSpc>
            </a:pPr>
            <a:endParaRPr lang="en-US" dirty="0"/>
          </a:p>
        </p:txBody>
      </p:sp>
    </p:spTree>
    <p:extLst>
      <p:ext uri="{BB962C8B-B14F-4D97-AF65-F5344CB8AC3E}">
        <p14:creationId xmlns:p14="http://schemas.microsoft.com/office/powerpoint/2010/main" val="1818873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207032B-F5DF-74D0-2FE0-46357D589EC4}"/>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t="7268" b="7268"/>
          <a:stretch>
            <a:fillRect/>
          </a:stretch>
        </p:blipFill>
        <p:spPr/>
      </p:pic>
      <p:sp>
        <p:nvSpPr>
          <p:cNvPr id="8" name="Rectangle 7">
            <a:extLst>
              <a:ext uri="{FF2B5EF4-FFF2-40B4-BE49-F238E27FC236}">
                <a16:creationId xmlns:a16="http://schemas.microsoft.com/office/drawing/2014/main" id="{B97033AE-79C0-E61D-9004-228D22B55F25}"/>
              </a:ext>
            </a:extLst>
          </p:cNvPr>
          <p:cNvSpPr/>
          <p:nvPr/>
        </p:nvSpPr>
        <p:spPr>
          <a:xfrm>
            <a:off x="-189186" y="20570"/>
            <a:ext cx="12381186" cy="7136524"/>
          </a:xfrm>
          <a:prstGeom prst="rect">
            <a:avLst/>
          </a:prstGeom>
          <a:solidFill>
            <a:schemeClr val="accent6">
              <a:lumMod val="20000"/>
              <a:lumOff val="80000"/>
              <a:alpha val="51287"/>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TextBox 9">
            <a:extLst>
              <a:ext uri="{FF2B5EF4-FFF2-40B4-BE49-F238E27FC236}">
                <a16:creationId xmlns:a16="http://schemas.microsoft.com/office/drawing/2014/main" id="{0495AE06-D70F-3B39-3F53-B895DA8DADE5}"/>
              </a:ext>
            </a:extLst>
          </p:cNvPr>
          <p:cNvSpPr txBox="1"/>
          <p:nvPr/>
        </p:nvSpPr>
        <p:spPr>
          <a:xfrm>
            <a:off x="5875283" y="2570992"/>
            <a:ext cx="5055476" cy="3139321"/>
          </a:xfrm>
          <a:prstGeom prst="rect">
            <a:avLst/>
          </a:prstGeom>
          <a:noFill/>
        </p:spPr>
        <p:txBody>
          <a:bodyPr wrap="square" rtlCol="0">
            <a:spAutoFit/>
          </a:bodyPr>
          <a:lstStyle/>
          <a:p>
            <a:pPr algn="ctr"/>
            <a:r>
              <a:rPr lang="en-US" sz="2200" dirty="0">
                <a:latin typeface="Lato" panose="020F0502020204030203" pitchFamily="34" charset="0"/>
                <a:ea typeface="Lato" panose="020F0502020204030203" pitchFamily="34" charset="0"/>
                <a:cs typeface="Lato" panose="020F0502020204030203" pitchFamily="34" charset="0"/>
              </a:rPr>
              <a:t>What is the communication process? </a:t>
            </a:r>
          </a:p>
          <a:p>
            <a:pPr algn="ctr"/>
            <a:endParaRPr lang="en-US" sz="2200" dirty="0">
              <a:latin typeface="Lato" panose="020F0502020204030203" pitchFamily="34" charset="0"/>
              <a:ea typeface="Lato" panose="020F0502020204030203" pitchFamily="34" charset="0"/>
              <a:cs typeface="Lato" panose="020F0502020204030203" pitchFamily="34" charset="0"/>
            </a:endParaRPr>
          </a:p>
          <a:p>
            <a:pPr algn="ctr"/>
            <a:r>
              <a:rPr lang="en-IN" sz="2200" b="0" i="0" u="none" strike="noStrike" dirty="0">
                <a:solidFill>
                  <a:srgbClr val="222222"/>
                </a:solidFill>
                <a:effectLst/>
                <a:latin typeface="Lato" panose="020F0502020204030203" pitchFamily="34" charset="0"/>
                <a:ea typeface="Lato" panose="020F0502020204030203" pitchFamily="34" charset="0"/>
                <a:cs typeface="Lato" panose="020F0502020204030203" pitchFamily="34" charset="0"/>
              </a:rPr>
              <a:t> </a:t>
            </a:r>
            <a:r>
              <a:rPr lang="en-IN" sz="2200" b="1" i="0" u="none" strike="noStrike" dirty="0">
                <a:solidFill>
                  <a:srgbClr val="222222"/>
                </a:solidFill>
                <a:effectLst/>
                <a:latin typeface="Lato" panose="020F0502020204030203" pitchFamily="34" charset="0"/>
                <a:ea typeface="Lato" panose="020F0502020204030203" pitchFamily="34" charset="0"/>
                <a:cs typeface="Lato" panose="020F0502020204030203" pitchFamily="34" charset="0"/>
              </a:rPr>
              <a:t>Communication</a:t>
            </a:r>
            <a:r>
              <a:rPr lang="en-IN" sz="2200" b="0" i="0" u="none" strike="noStrike" dirty="0">
                <a:solidFill>
                  <a:srgbClr val="222222"/>
                </a:solidFill>
                <a:effectLst/>
                <a:latin typeface="Lato" panose="020F0502020204030203" pitchFamily="34" charset="0"/>
                <a:ea typeface="Lato" panose="020F0502020204030203" pitchFamily="34" charset="0"/>
                <a:cs typeface="Lato" panose="020F0502020204030203" pitchFamily="34" charset="0"/>
              </a:rPr>
              <a:t> is a two-way process wherein the message in the form of ideas, thoughts, feelings, opinions is transmitted between two or more persons with the intent of creating a </a:t>
            </a:r>
            <a:r>
              <a:rPr lang="en-IN" sz="2200" b="1" i="0" u="none" strike="noStrike" dirty="0">
                <a:solidFill>
                  <a:srgbClr val="222222"/>
                </a:solidFill>
                <a:effectLst/>
                <a:latin typeface="Lato" panose="020F0502020204030203" pitchFamily="34" charset="0"/>
                <a:ea typeface="Lato" panose="020F0502020204030203" pitchFamily="34" charset="0"/>
                <a:cs typeface="Lato" panose="020F0502020204030203" pitchFamily="34" charset="0"/>
              </a:rPr>
              <a:t>shared understanding</a:t>
            </a:r>
            <a:r>
              <a:rPr lang="en-IN" sz="2200" b="0" i="0" u="none" strike="noStrike" dirty="0">
                <a:solidFill>
                  <a:srgbClr val="222222"/>
                </a:solidFill>
                <a:effectLst/>
                <a:latin typeface="Lato" panose="020F0502020204030203" pitchFamily="34" charset="0"/>
                <a:ea typeface="Lato" panose="020F0502020204030203" pitchFamily="34" charset="0"/>
                <a:cs typeface="Lato" panose="020F0502020204030203" pitchFamily="34" charset="0"/>
              </a:rPr>
              <a:t>.</a:t>
            </a:r>
            <a:endParaRPr lang="en-US" sz="2200" dirty="0">
              <a:latin typeface="Lato" panose="020F0502020204030203" pitchFamily="34" charset="0"/>
              <a:ea typeface="Lato" panose="020F0502020204030203" pitchFamily="34" charset="0"/>
              <a:cs typeface="Lato" panose="020F0502020204030203" pitchFamily="34" charset="0"/>
            </a:endParaRPr>
          </a:p>
          <a:p>
            <a:endParaRPr lang="en-US" sz="2200" dirty="0">
              <a:latin typeface="Lato" panose="020F0502020204030203" pitchFamily="34" charset="0"/>
              <a:ea typeface="Lato" panose="020F0502020204030203" pitchFamily="34" charset="0"/>
              <a:cs typeface="Lato" panose="020F0502020204030203" pitchFamily="34" charset="0"/>
            </a:endParaRPr>
          </a:p>
        </p:txBody>
      </p:sp>
      <p:sp>
        <p:nvSpPr>
          <p:cNvPr id="3" name="Title 2">
            <a:extLst>
              <a:ext uri="{FF2B5EF4-FFF2-40B4-BE49-F238E27FC236}">
                <a16:creationId xmlns:a16="http://schemas.microsoft.com/office/drawing/2014/main" id="{3297BB90-4788-A022-796C-8C724D8BEB53}"/>
              </a:ext>
            </a:extLst>
          </p:cNvPr>
          <p:cNvSpPr>
            <a:spLocks noGrp="1"/>
          </p:cNvSpPr>
          <p:nvPr>
            <p:ph type="title"/>
          </p:nvPr>
        </p:nvSpPr>
        <p:spPr/>
        <p:txBody>
          <a:bodyPr>
            <a:normAutofit fontScale="90000"/>
          </a:bodyPr>
          <a:lstStyle/>
          <a:p>
            <a:r>
              <a:rPr lang="en-GB" b="1" dirty="0"/>
              <a:t>COMMUNICATIONS THEORY 101- BASICS OF VERBAL &amp; NON-VERBAL Communication </a:t>
            </a:r>
            <a:endParaRPr lang="en-US" dirty="0"/>
          </a:p>
        </p:txBody>
      </p:sp>
      <p:pic>
        <p:nvPicPr>
          <p:cNvPr id="11" name="Picture 4">
            <a:extLst>
              <a:ext uri="{FF2B5EF4-FFF2-40B4-BE49-F238E27FC236}">
                <a16:creationId xmlns:a16="http://schemas.microsoft.com/office/drawing/2014/main" id="{C97FE0FB-623D-9158-7089-0D46086B9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756" y="1966735"/>
            <a:ext cx="5723539" cy="407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577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tanding on a rock while looking at the ocean wave with outstretched arms">
            <a:extLst>
              <a:ext uri="{FF2B5EF4-FFF2-40B4-BE49-F238E27FC236}">
                <a16:creationId xmlns:a16="http://schemas.microsoft.com/office/drawing/2014/main" id="{8C1A64BB-92C4-44CC-9AB7-8416F1B9BF56}"/>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solidFill>
            <a:srgbClr val="6768AB">
              <a:alpha val="75000"/>
            </a:srgbClr>
          </a:solidFill>
        </p:spPr>
      </p:pic>
      <p:sp>
        <p:nvSpPr>
          <p:cNvPr id="9" name="Rectangle 8" descr="Shaded overlay">
            <a:extLst>
              <a:ext uri="{FF2B5EF4-FFF2-40B4-BE49-F238E27FC236}">
                <a16:creationId xmlns:a16="http://schemas.microsoft.com/office/drawing/2014/main" id="{558C501A-DC1F-4BA4-BFFA-44EF8845A384}"/>
              </a:ext>
            </a:extLst>
          </p:cNvPr>
          <p:cNvSpPr/>
          <p:nvPr/>
        </p:nvSpPr>
        <p:spPr>
          <a:xfrm>
            <a:off x="-84082" y="0"/>
            <a:ext cx="12276082" cy="6858000"/>
          </a:xfrm>
          <a:prstGeom prst="rect">
            <a:avLst/>
          </a:prstGeom>
          <a:solidFill>
            <a:schemeClr val="accent6">
              <a:lumMod val="60000"/>
              <a:lumOff val="40000"/>
              <a:alpha val="7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 name="Title 3">
            <a:extLst>
              <a:ext uri="{FF2B5EF4-FFF2-40B4-BE49-F238E27FC236}">
                <a16:creationId xmlns:a16="http://schemas.microsoft.com/office/drawing/2014/main" id="{135A981B-6487-4B00-9EAF-D0D748FA6014}"/>
              </a:ext>
            </a:extLst>
          </p:cNvPr>
          <p:cNvSpPr>
            <a:spLocks noGrp="1"/>
          </p:cNvSpPr>
          <p:nvPr>
            <p:ph type="title"/>
          </p:nvPr>
        </p:nvSpPr>
        <p:spPr>
          <a:xfrm>
            <a:off x="457199" y="735730"/>
            <a:ext cx="11174819" cy="903767"/>
          </a:xfrm>
        </p:spPr>
        <p:txBody>
          <a:bodyPr rtlCol="0">
            <a:normAutofit fontScale="90000"/>
          </a:bodyPr>
          <a:lstStyle/>
          <a:p>
            <a:pPr algn="ctr" rtl="0"/>
            <a:r>
              <a:rPr lang="en-GB" b="1" dirty="0"/>
              <a:t>COMMUNICATIONS THEORY 101- BASICS OF VERBAL &amp; NON-VERBAL Communication </a:t>
            </a:r>
          </a:p>
        </p:txBody>
      </p:sp>
      <p:sp>
        <p:nvSpPr>
          <p:cNvPr id="5" name="Text Placeholder 5">
            <a:extLst>
              <a:ext uri="{FF2B5EF4-FFF2-40B4-BE49-F238E27FC236}">
                <a16:creationId xmlns:a16="http://schemas.microsoft.com/office/drawing/2014/main" id="{BEC67882-C069-6234-EB8D-EB5D2F8FEC98}"/>
              </a:ext>
            </a:extLst>
          </p:cNvPr>
          <p:cNvSpPr txBox="1">
            <a:spLocks/>
          </p:cNvSpPr>
          <p:nvPr/>
        </p:nvSpPr>
        <p:spPr>
          <a:xfrm>
            <a:off x="557048" y="2017987"/>
            <a:ext cx="9595944" cy="4592810"/>
          </a:xfrm>
          <a:prstGeom prst="rect">
            <a:avLst/>
          </a:prstGeom>
        </p:spPr>
        <p:txBody>
          <a:bodyPr rtlCol="0"/>
          <a:lstStyle>
            <a:lvl1pPr marL="0" indent="0" algn="l" defTabSz="914400" rtl="0" eaLnBrk="1" latinLnBrk="0" hangingPunct="1">
              <a:lnSpc>
                <a:spcPts val="28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IN" b="1" i="0" u="none" strike="noStrike" dirty="0">
                <a:solidFill>
                  <a:srgbClr val="222222"/>
                </a:solidFill>
                <a:effectLst/>
                <a:latin typeface="Lato" panose="020F0502020204030203" pitchFamily="34" charset="0"/>
              </a:rPr>
              <a:t>Verbal Communication typically includes communication through words, words are used to convey a symbol- Written &amp; Oral</a:t>
            </a:r>
          </a:p>
          <a:p>
            <a:pPr marL="285750" indent="-285750">
              <a:buFont typeface="Arial" panose="020B0604020202020204" pitchFamily="34" charset="0"/>
              <a:buChar char="•"/>
            </a:pPr>
            <a:endParaRPr lang="en-IN" b="1" dirty="0">
              <a:solidFill>
                <a:srgbClr val="222222"/>
              </a:solidFill>
              <a:latin typeface="Lato" panose="020F0502020204030203" pitchFamily="34" charset="0"/>
            </a:endParaRPr>
          </a:p>
          <a:p>
            <a:pPr marL="285750" indent="-285750">
              <a:buFont typeface="Arial" panose="020B0604020202020204" pitchFamily="34" charset="0"/>
              <a:buChar char="•"/>
            </a:pPr>
            <a:r>
              <a:rPr lang="en-IN" b="1" i="0" u="none" strike="noStrike" dirty="0">
                <a:solidFill>
                  <a:srgbClr val="222222"/>
                </a:solidFill>
                <a:effectLst/>
                <a:latin typeface="Lato" panose="020F0502020204030203" pitchFamily="34" charset="0"/>
              </a:rPr>
              <a:t>Non-verbal communication is anything that does not fit into the definition of symbol</a:t>
            </a:r>
          </a:p>
          <a:p>
            <a:pPr marL="285750" indent="-285750">
              <a:buFont typeface="Arial" panose="020B0604020202020204" pitchFamily="34" charset="0"/>
              <a:buChar char="•"/>
            </a:pPr>
            <a:endParaRPr lang="en-IN" b="1" dirty="0">
              <a:solidFill>
                <a:srgbClr val="222222"/>
              </a:solidFill>
              <a:latin typeface="Lato" panose="020F0502020204030203" pitchFamily="34" charset="0"/>
            </a:endParaRPr>
          </a:p>
          <a:p>
            <a:pPr marL="285750" indent="-285750">
              <a:buFont typeface="Arial" panose="020B0604020202020204" pitchFamily="34" charset="0"/>
              <a:buChar char="•"/>
            </a:pPr>
            <a:r>
              <a:rPr lang="en-IN" b="1" i="0" u="none" strike="noStrike" dirty="0">
                <a:solidFill>
                  <a:srgbClr val="222222"/>
                </a:solidFill>
                <a:effectLst/>
                <a:latin typeface="Lato" panose="020F0502020204030203" pitchFamily="34" charset="0"/>
              </a:rPr>
              <a:t>Verbal Communication +Non-Verbal Communication = Messages</a:t>
            </a:r>
          </a:p>
          <a:p>
            <a:pPr algn="l"/>
            <a:endParaRPr lang="en-IN" b="1" dirty="0">
              <a:solidFill>
                <a:srgbClr val="222222"/>
              </a:solidFill>
              <a:latin typeface="Lato" panose="020F0502020204030203" pitchFamily="34" charset="0"/>
            </a:endParaRPr>
          </a:p>
          <a:p>
            <a:pPr algn="l"/>
            <a:endParaRPr lang="en-IN" b="1" i="0" u="none" strike="noStrike" dirty="0">
              <a:solidFill>
                <a:srgbClr val="222222"/>
              </a:solidFill>
              <a:effectLst/>
              <a:latin typeface="Lato" panose="020F0502020204030203" pitchFamily="34" charset="0"/>
            </a:endParaRPr>
          </a:p>
        </p:txBody>
      </p:sp>
    </p:spTree>
    <p:extLst>
      <p:ext uri="{BB962C8B-B14F-4D97-AF65-F5344CB8AC3E}">
        <p14:creationId xmlns:p14="http://schemas.microsoft.com/office/powerpoint/2010/main" val="3898511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4986A6-583D-4323-BBE6-0C4C3B1464BF}"/>
              </a:ext>
            </a:extLst>
          </p:cNvPr>
          <p:cNvSpPr>
            <a:spLocks noGrp="1"/>
          </p:cNvSpPr>
          <p:nvPr>
            <p:ph type="title"/>
          </p:nvPr>
        </p:nvSpPr>
        <p:spPr>
          <a:xfrm>
            <a:off x="457199" y="1399032"/>
            <a:ext cx="3619501" cy="877824"/>
          </a:xfrm>
        </p:spPr>
        <p:txBody>
          <a:bodyPr rtlCol="0">
            <a:normAutofit fontScale="90000"/>
          </a:bodyPr>
          <a:lstStyle/>
          <a:p>
            <a:pPr rtl="0"/>
            <a:r>
              <a:rPr lang="en-GB" dirty="0"/>
              <a:t>Non verbal communication </a:t>
            </a:r>
          </a:p>
        </p:txBody>
      </p:sp>
      <p:sp>
        <p:nvSpPr>
          <p:cNvPr id="3" name="Text Placeholder 2">
            <a:extLst>
              <a:ext uri="{FF2B5EF4-FFF2-40B4-BE49-F238E27FC236}">
                <a16:creationId xmlns:a16="http://schemas.microsoft.com/office/drawing/2014/main" id="{7B91B0F8-EDCA-43C7-A602-F46DA2202AA8}"/>
              </a:ext>
            </a:extLst>
          </p:cNvPr>
          <p:cNvSpPr>
            <a:spLocks noGrp="1"/>
          </p:cNvSpPr>
          <p:nvPr>
            <p:ph type="body" sz="quarter" idx="14"/>
          </p:nvPr>
        </p:nvSpPr>
        <p:spPr>
          <a:xfrm>
            <a:off x="457200" y="2779775"/>
            <a:ext cx="3465576" cy="3463369"/>
          </a:xfrm>
        </p:spPr>
        <p:txBody>
          <a:bodyPr rtlCol="0">
            <a:noAutofit/>
          </a:bodyPr>
          <a:lstStyle/>
          <a:p>
            <a:pPr algn="l"/>
            <a:r>
              <a:rPr lang="en-IN" b="1" i="0" u="none" strike="noStrike" dirty="0">
                <a:solidFill>
                  <a:srgbClr val="222222"/>
                </a:solidFill>
                <a:effectLst/>
                <a:latin typeface="Lato" panose="020F0502020204030203" pitchFamily="34" charset="0"/>
              </a:rPr>
              <a:t>The 55/38/7 Formula</a:t>
            </a:r>
          </a:p>
          <a:p>
            <a:pPr algn="l"/>
            <a:r>
              <a:rPr lang="en-IN" b="0" i="0" u="none" strike="noStrike" dirty="0">
                <a:solidFill>
                  <a:srgbClr val="222222"/>
                </a:solidFill>
                <a:effectLst/>
                <a:latin typeface="Lato" panose="020F0502020204030203" pitchFamily="34" charset="0"/>
              </a:rPr>
              <a:t>Albert Mehrabian, a researcher of body language, found that communication is 55% nonverbal, 38% vocal, and 7% words only. This is where the idea that the vast majority of communication is nonverbal originated. </a:t>
            </a:r>
            <a:endParaRPr lang="en-IN" b="1" i="0" u="none" strike="noStrike" dirty="0">
              <a:solidFill>
                <a:srgbClr val="222222"/>
              </a:solidFill>
              <a:effectLst/>
              <a:latin typeface="Lato" panose="020F0502020204030203" pitchFamily="34" charset="0"/>
            </a:endParaRPr>
          </a:p>
        </p:txBody>
      </p:sp>
      <p:pic>
        <p:nvPicPr>
          <p:cNvPr id="31" name="Picture Placeholder 12" descr="A person holding a baby with their noses and foreheads touching">
            <a:extLst>
              <a:ext uri="{FF2B5EF4-FFF2-40B4-BE49-F238E27FC236}">
                <a16:creationId xmlns:a16="http://schemas.microsoft.com/office/drawing/2014/main" id="{E6A8DD7D-03FE-4E34-BC50-4488924D5D85}"/>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3" b="3"/>
          <a:stretch/>
        </p:blipFill>
        <p:spPr>
          <a:xfrm>
            <a:off x="4254500" y="0"/>
            <a:ext cx="7480300" cy="6858000"/>
          </a:xfrm>
        </p:spPr>
      </p:pic>
      <p:sp>
        <p:nvSpPr>
          <p:cNvPr id="16" name="Rectangle 15">
            <a:extLst>
              <a:ext uri="{FF2B5EF4-FFF2-40B4-BE49-F238E27FC236}">
                <a16:creationId xmlns:a16="http://schemas.microsoft.com/office/drawing/2014/main" id="{F41CB42D-A527-44ED-ADE2-30B3266BAFB1}"/>
              </a:ext>
              <a:ext uri="{C183D7F6-B498-43B3-948B-1728B52AA6E4}">
                <adec:decorative xmlns:adec="http://schemas.microsoft.com/office/drawing/2017/decorative" val="1"/>
              </a:ext>
            </a:extLst>
          </p:cNvPr>
          <p:cNvSpPr/>
          <p:nvPr/>
        </p:nvSpPr>
        <p:spPr>
          <a:xfrm>
            <a:off x="228600" y="241300"/>
            <a:ext cx="11772900" cy="6400800"/>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Tree>
    <p:extLst>
      <p:ext uri="{BB962C8B-B14F-4D97-AF65-F5344CB8AC3E}">
        <p14:creationId xmlns:p14="http://schemas.microsoft.com/office/powerpoint/2010/main" val="2708177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5910DCC-54AC-1EE8-F0E9-950D08E7EDB0}"/>
              </a:ext>
            </a:extLst>
          </p:cNvPr>
          <p:cNvPicPr>
            <a:picLocks noChangeAspect="1"/>
          </p:cNvPicPr>
          <p:nvPr/>
        </p:nvPicPr>
        <p:blipFill>
          <a:blip r:embed="rId2">
            <a:alphaModFix amt="43000"/>
            <a:extLst>
              <a:ext uri="{837473B0-CC2E-450A-ABE3-18F120FF3D39}">
                <a1611:picAttrSrcUrl xmlns:a1611="http://schemas.microsoft.com/office/drawing/2016/11/main" r:id="rId3"/>
              </a:ext>
            </a:extLst>
          </a:blip>
          <a:stretch>
            <a:fillRect/>
          </a:stretch>
        </p:blipFill>
        <p:spPr>
          <a:xfrm>
            <a:off x="-6561" y="0"/>
            <a:ext cx="12198562" cy="6858000"/>
          </a:xfrm>
          <a:prstGeom prst="rect">
            <a:avLst/>
          </a:prstGeom>
        </p:spPr>
      </p:pic>
      <p:sp>
        <p:nvSpPr>
          <p:cNvPr id="6" name="TextBox 5">
            <a:extLst>
              <a:ext uri="{FF2B5EF4-FFF2-40B4-BE49-F238E27FC236}">
                <a16:creationId xmlns:a16="http://schemas.microsoft.com/office/drawing/2014/main" id="{E7BF9196-14EB-3F10-3F16-081F835EA4B8}"/>
              </a:ext>
            </a:extLst>
          </p:cNvPr>
          <p:cNvSpPr txBox="1"/>
          <p:nvPr/>
        </p:nvSpPr>
        <p:spPr>
          <a:xfrm>
            <a:off x="1037179" y="1818167"/>
            <a:ext cx="8854965" cy="3780202"/>
          </a:xfrm>
          <a:prstGeom prst="rect">
            <a:avLst/>
          </a:prstGeom>
          <a:noFill/>
        </p:spPr>
        <p:txBody>
          <a:bodyPr wrap="square" rtlCol="0">
            <a:spAutoFit/>
          </a:bodyPr>
          <a:lstStyle/>
          <a:p>
            <a:pPr algn="l" fontAlgn="base">
              <a:lnSpc>
                <a:spcPct val="150000"/>
              </a:lnSpc>
            </a:pPr>
            <a:r>
              <a:rPr lang="en-IN" b="0" i="0" u="none" strike="noStrike" dirty="0" err="1">
                <a:solidFill>
                  <a:srgbClr val="282828"/>
                </a:solidFill>
                <a:effectLst/>
                <a:latin typeface="Georgia" panose="02040502050405020303" pitchFamily="18" charset="0"/>
              </a:rPr>
              <a:t>Judee</a:t>
            </a:r>
            <a:r>
              <a:rPr lang="en-IN" b="0" i="0" u="none" strike="noStrike" dirty="0">
                <a:solidFill>
                  <a:srgbClr val="282828"/>
                </a:solidFill>
                <a:effectLst/>
                <a:latin typeface="Georgia" panose="02040502050405020303" pitchFamily="18" charset="0"/>
              </a:rPr>
              <a:t> Burgoon (1994) has identified seven different nonverbal dimensions:</a:t>
            </a:r>
          </a:p>
          <a:p>
            <a:pPr algn="l" fontAlgn="base">
              <a:lnSpc>
                <a:spcPct val="150000"/>
              </a:lnSpc>
              <a:buFont typeface="+mj-lt"/>
              <a:buAutoNum type="arabicPeriod"/>
            </a:pPr>
            <a:r>
              <a:rPr lang="en-IN" b="0" i="0" u="none" strike="noStrike" dirty="0">
                <a:solidFill>
                  <a:srgbClr val="282828"/>
                </a:solidFill>
                <a:effectLst/>
                <a:latin typeface="Georgia" panose="02040502050405020303" pitchFamily="18" charset="0"/>
              </a:rPr>
              <a:t>Kinesics or body movements including facial expressions and eye contact;</a:t>
            </a:r>
          </a:p>
          <a:p>
            <a:pPr algn="l" fontAlgn="base">
              <a:lnSpc>
                <a:spcPct val="150000"/>
              </a:lnSpc>
              <a:buFont typeface="+mj-lt"/>
              <a:buAutoNum type="arabicPeriod"/>
            </a:pPr>
            <a:r>
              <a:rPr lang="en-IN" b="0" i="0" u="none" strike="noStrike" dirty="0">
                <a:solidFill>
                  <a:srgbClr val="282828"/>
                </a:solidFill>
                <a:effectLst/>
                <a:latin typeface="Georgia" panose="02040502050405020303" pitchFamily="18" charset="0"/>
              </a:rPr>
              <a:t>Vocalics or paralanguage that includes volume, rate, pitch, and timbre;</a:t>
            </a:r>
          </a:p>
          <a:p>
            <a:pPr algn="l" fontAlgn="base">
              <a:lnSpc>
                <a:spcPct val="150000"/>
              </a:lnSpc>
              <a:buFont typeface="+mj-lt"/>
              <a:buAutoNum type="arabicPeriod"/>
            </a:pPr>
            <a:r>
              <a:rPr lang="en-IN" b="0" i="0" u="none" strike="noStrike" dirty="0">
                <a:solidFill>
                  <a:srgbClr val="282828"/>
                </a:solidFill>
                <a:effectLst/>
                <a:latin typeface="Georgia" panose="02040502050405020303" pitchFamily="18" charset="0"/>
              </a:rPr>
              <a:t>Personal appearance;</a:t>
            </a:r>
          </a:p>
          <a:p>
            <a:pPr algn="l" fontAlgn="base">
              <a:lnSpc>
                <a:spcPct val="150000"/>
              </a:lnSpc>
              <a:buFont typeface="+mj-lt"/>
              <a:buAutoNum type="arabicPeriod"/>
            </a:pPr>
            <a:r>
              <a:rPr lang="en-IN" b="0" i="0" u="none" strike="noStrike" dirty="0">
                <a:solidFill>
                  <a:srgbClr val="282828"/>
                </a:solidFill>
                <a:effectLst/>
                <a:latin typeface="Georgia" panose="02040502050405020303" pitchFamily="18" charset="0"/>
              </a:rPr>
              <a:t>Our physical environment and the artifacts or objects that compose it;</a:t>
            </a:r>
          </a:p>
          <a:p>
            <a:pPr algn="l" fontAlgn="base">
              <a:lnSpc>
                <a:spcPct val="150000"/>
              </a:lnSpc>
              <a:buFont typeface="+mj-lt"/>
              <a:buAutoNum type="arabicPeriod"/>
            </a:pPr>
            <a:r>
              <a:rPr lang="en-IN" b="0" i="0" u="none" strike="noStrike" dirty="0">
                <a:solidFill>
                  <a:srgbClr val="282828"/>
                </a:solidFill>
                <a:effectLst/>
                <a:latin typeface="Georgia" panose="02040502050405020303" pitchFamily="18" charset="0"/>
              </a:rPr>
              <a:t>Proxemics or personal space;</a:t>
            </a:r>
          </a:p>
          <a:p>
            <a:pPr algn="l" fontAlgn="base">
              <a:lnSpc>
                <a:spcPct val="150000"/>
              </a:lnSpc>
              <a:buFont typeface="+mj-lt"/>
              <a:buAutoNum type="arabicPeriod"/>
            </a:pPr>
            <a:r>
              <a:rPr lang="en-IN" b="0" i="0" u="none" strike="noStrike" dirty="0">
                <a:solidFill>
                  <a:srgbClr val="282828"/>
                </a:solidFill>
                <a:effectLst/>
                <a:latin typeface="Georgia" panose="02040502050405020303" pitchFamily="18" charset="0"/>
              </a:rPr>
              <a:t>Haptics or touch;</a:t>
            </a:r>
          </a:p>
          <a:p>
            <a:pPr algn="l" fontAlgn="base">
              <a:lnSpc>
                <a:spcPct val="150000"/>
              </a:lnSpc>
              <a:buFont typeface="+mj-lt"/>
              <a:buAutoNum type="arabicPeriod"/>
            </a:pPr>
            <a:r>
              <a:rPr lang="en-IN" b="0" i="0" u="none" strike="noStrike" dirty="0">
                <a:solidFill>
                  <a:srgbClr val="282828"/>
                </a:solidFill>
                <a:effectLst/>
                <a:latin typeface="Georgia" panose="02040502050405020303" pitchFamily="18" charset="0"/>
              </a:rPr>
              <a:t>Chronemics or time.</a:t>
            </a:r>
          </a:p>
          <a:p>
            <a:pPr>
              <a:lnSpc>
                <a:spcPct val="150000"/>
              </a:lnSpc>
            </a:pPr>
            <a:endParaRPr lang="en-US" dirty="0"/>
          </a:p>
        </p:txBody>
      </p:sp>
      <p:sp>
        <p:nvSpPr>
          <p:cNvPr id="3" name="Title 2">
            <a:extLst>
              <a:ext uri="{FF2B5EF4-FFF2-40B4-BE49-F238E27FC236}">
                <a16:creationId xmlns:a16="http://schemas.microsoft.com/office/drawing/2014/main" id="{C9E5A1F6-9FEE-D6F3-7D65-A62DFC4E91D3}"/>
              </a:ext>
            </a:extLst>
          </p:cNvPr>
          <p:cNvSpPr>
            <a:spLocks noGrp="1"/>
          </p:cNvSpPr>
          <p:nvPr>
            <p:ph type="title"/>
          </p:nvPr>
        </p:nvSpPr>
        <p:spPr>
          <a:xfrm>
            <a:off x="1037180" y="914400"/>
            <a:ext cx="11154820" cy="903767"/>
          </a:xfrm>
        </p:spPr>
        <p:txBody>
          <a:bodyPr>
            <a:normAutofit fontScale="90000"/>
          </a:bodyPr>
          <a:lstStyle/>
          <a:p>
            <a:r>
              <a:rPr lang="en-IN" b="0" i="0" u="none" strike="noStrike" dirty="0">
                <a:effectLst/>
                <a:latin typeface="Lato" panose="020F0502020204030203" pitchFamily="34" charset="0"/>
              </a:rPr>
              <a:t>Types of Nonverbal Communication </a:t>
            </a:r>
            <a:br>
              <a:rPr lang="en-IN" b="1" i="0" u="none" strike="noStrike" dirty="0">
                <a:effectLst/>
                <a:latin typeface="Lato" panose="020F0502020204030203" pitchFamily="34" charset="0"/>
              </a:rPr>
            </a:br>
            <a:endParaRPr lang="en-US" dirty="0"/>
          </a:p>
        </p:txBody>
      </p:sp>
    </p:spTree>
    <p:extLst>
      <p:ext uri="{BB962C8B-B14F-4D97-AF65-F5344CB8AC3E}">
        <p14:creationId xmlns:p14="http://schemas.microsoft.com/office/powerpoint/2010/main" val="1102522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457199" y="1371600"/>
            <a:ext cx="3619501" cy="877824"/>
          </a:xfrm>
        </p:spPr>
        <p:txBody>
          <a:bodyPr rtlCol="0">
            <a:normAutofit fontScale="90000"/>
          </a:bodyPr>
          <a:lstStyle/>
          <a:p>
            <a:pPr rtl="0"/>
            <a:r>
              <a:rPr lang="en-GB" dirty="0"/>
              <a:t>BODY Language</a:t>
            </a:r>
          </a:p>
        </p:txBody>
      </p:sp>
      <p:sp>
        <p:nvSpPr>
          <p:cNvPr id="8" name="Text Placeholder 7">
            <a:extLst>
              <a:ext uri="{FF2B5EF4-FFF2-40B4-BE49-F238E27FC236}">
                <a16:creationId xmlns:a16="http://schemas.microsoft.com/office/drawing/2014/main" id="{E154013F-D2A9-4715-ACE2-3720EA35B8D0}"/>
              </a:ext>
            </a:extLst>
          </p:cNvPr>
          <p:cNvSpPr>
            <a:spLocks noGrp="1"/>
          </p:cNvSpPr>
          <p:nvPr>
            <p:ph type="body" sz="quarter" idx="14"/>
          </p:nvPr>
        </p:nvSpPr>
        <p:spPr>
          <a:xfrm>
            <a:off x="457200" y="2779776"/>
            <a:ext cx="3465576" cy="3255264"/>
          </a:xfrm>
        </p:spPr>
        <p:txBody>
          <a:bodyPr rtlCol="0"/>
          <a:lstStyle/>
          <a:p>
            <a:pPr marL="285750" indent="-285750" rtl="0">
              <a:buFont typeface="Arial" panose="020B0604020202020204" pitchFamily="34" charset="0"/>
              <a:buChar char="•"/>
            </a:pPr>
            <a:r>
              <a:rPr lang="en-GB" sz="1800" dirty="0">
                <a:effectLst/>
                <a:latin typeface="Segoe UI" panose="020B0502040204020203" pitchFamily="34" charset="0"/>
              </a:rPr>
              <a:t>Be the way that feels most natural to you </a:t>
            </a:r>
          </a:p>
          <a:p>
            <a:pPr marL="285750" indent="-285750" rtl="0">
              <a:buFont typeface="Arial" panose="020B0604020202020204" pitchFamily="34" charset="0"/>
              <a:buChar char="•"/>
            </a:pPr>
            <a:r>
              <a:rPr lang="en-GB" sz="1800" dirty="0">
                <a:effectLst/>
                <a:latin typeface="Segoe UI" panose="020B0502040204020203" pitchFamily="34" charset="0"/>
              </a:rPr>
              <a:t>Intuition</a:t>
            </a:r>
          </a:p>
          <a:p>
            <a:pPr marL="285750" indent="-285750" rtl="0">
              <a:buFont typeface="Arial" panose="020B0604020202020204" pitchFamily="34" charset="0"/>
              <a:buChar char="•"/>
            </a:pPr>
            <a:r>
              <a:rPr lang="en-IN" b="0" i="0" u="none" strike="noStrike" dirty="0">
                <a:effectLst/>
                <a:latin typeface="arial" panose="020B0604020202020204" pitchFamily="34" charset="0"/>
              </a:rPr>
              <a:t>Do unto others as you would have them do unto you</a:t>
            </a:r>
          </a:p>
          <a:p>
            <a:pPr marL="285750" indent="-285750" rtl="0">
              <a:buFont typeface="Arial" panose="020B0604020202020204" pitchFamily="34" charset="0"/>
              <a:buChar char="•"/>
            </a:pPr>
            <a:r>
              <a:rPr lang="en-IN" dirty="0">
                <a:latin typeface="arial" panose="020B0604020202020204" pitchFamily="34" charset="0"/>
              </a:rPr>
              <a:t>Specifics for online channels</a:t>
            </a:r>
            <a:endParaRPr lang="en-GB" dirty="0"/>
          </a:p>
        </p:txBody>
      </p:sp>
      <p:pic>
        <p:nvPicPr>
          <p:cNvPr id="10" name="Picture Placeholder 5">
            <a:extLst>
              <a:ext uri="{FF2B5EF4-FFF2-40B4-BE49-F238E27FC236}">
                <a16:creationId xmlns:a16="http://schemas.microsoft.com/office/drawing/2014/main" id="{025F302E-F817-4901-88E0-088AAEB6D59E}"/>
              </a:ext>
            </a:extLst>
          </p:cNvPr>
          <p:cNvPicPr>
            <a:picLocks noGrp="1" noChangeAspect="1"/>
          </p:cNvPicPr>
          <p:nvPr>
            <p:ph type="pic" sz="quarter" idx="15"/>
          </p:nvPr>
        </p:nvPicPr>
        <p:blipFill>
          <a:blip r:embed="rId3">
            <a:extLst>
              <a:ext uri="{837473B0-CC2E-450A-ABE3-18F120FF3D39}">
                <a1611:picAttrSrcUrl xmlns:a1611="http://schemas.microsoft.com/office/drawing/2016/11/main" r:id="rId4"/>
              </a:ext>
            </a:extLst>
          </a:blip>
          <a:srcRect l="5869" r="5869"/>
          <a:stretch/>
        </p:blipFill>
        <p:spPr>
          <a:xfrm>
            <a:off x="4942112" y="1034142"/>
            <a:ext cx="6537723" cy="5046137"/>
          </a:xfrm>
        </p:spPr>
      </p:pic>
      <p:sp>
        <p:nvSpPr>
          <p:cNvPr id="2" name="TextBox 1">
            <a:extLst>
              <a:ext uri="{FF2B5EF4-FFF2-40B4-BE49-F238E27FC236}">
                <a16:creationId xmlns:a16="http://schemas.microsoft.com/office/drawing/2014/main" id="{5F325F77-6D80-A92E-BF2E-70BE3977727F}"/>
              </a:ext>
            </a:extLst>
          </p:cNvPr>
          <p:cNvSpPr txBox="1"/>
          <p:nvPr/>
        </p:nvSpPr>
        <p:spPr>
          <a:xfrm>
            <a:off x="4708525" y="6073685"/>
            <a:ext cx="4206875" cy="230832"/>
          </a:xfrm>
          <a:prstGeom prst="rect">
            <a:avLst/>
          </a:prstGeom>
          <a:noFill/>
        </p:spPr>
        <p:txBody>
          <a:bodyPr wrap="square" rtlCol="0">
            <a:spAutoFit/>
          </a:bodyPr>
          <a:lstStyle/>
          <a:p>
            <a:r>
              <a:rPr lang="en-US" sz="900" dirty="0">
                <a:hlinkClick r:id="rId4" tooltip="https://www.youthvoices.live/2017/06/01/body-language-2/"/>
              </a:rPr>
              <a:t>This Photo</a:t>
            </a:r>
            <a:r>
              <a:rPr lang="en-US" sz="900" dirty="0"/>
              <a:t> by Unknown Author 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3838606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tanding on a rock while looking at the ocean wave with outstretched arms">
            <a:extLst>
              <a:ext uri="{FF2B5EF4-FFF2-40B4-BE49-F238E27FC236}">
                <a16:creationId xmlns:a16="http://schemas.microsoft.com/office/drawing/2014/main" id="{8C1A64BB-92C4-44CC-9AB7-8416F1B9BF56}"/>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solidFill>
            <a:srgbClr val="6768AB">
              <a:alpha val="75000"/>
            </a:srgbClr>
          </a:solidFill>
        </p:spPr>
      </p:pic>
      <p:sp>
        <p:nvSpPr>
          <p:cNvPr id="9" name="Rectangle 8" descr="Shaded overlay">
            <a:extLst>
              <a:ext uri="{FF2B5EF4-FFF2-40B4-BE49-F238E27FC236}">
                <a16:creationId xmlns:a16="http://schemas.microsoft.com/office/drawing/2014/main" id="{558C501A-DC1F-4BA4-BFFA-44EF8845A384}"/>
              </a:ext>
            </a:extLst>
          </p:cNvPr>
          <p:cNvSpPr/>
          <p:nvPr/>
        </p:nvSpPr>
        <p:spPr>
          <a:xfrm>
            <a:off x="-84082" y="0"/>
            <a:ext cx="12276082" cy="6858000"/>
          </a:xfrm>
          <a:prstGeom prst="rect">
            <a:avLst/>
          </a:prstGeom>
          <a:solidFill>
            <a:schemeClr val="accent5">
              <a:lumMod val="20000"/>
              <a:lumOff val="80000"/>
              <a:alpha val="7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 name="Title 3">
            <a:extLst>
              <a:ext uri="{FF2B5EF4-FFF2-40B4-BE49-F238E27FC236}">
                <a16:creationId xmlns:a16="http://schemas.microsoft.com/office/drawing/2014/main" id="{135A981B-6487-4B00-9EAF-D0D748FA6014}"/>
              </a:ext>
            </a:extLst>
          </p:cNvPr>
          <p:cNvSpPr>
            <a:spLocks noGrp="1"/>
          </p:cNvSpPr>
          <p:nvPr>
            <p:ph type="title"/>
          </p:nvPr>
        </p:nvSpPr>
        <p:spPr>
          <a:xfrm>
            <a:off x="457199" y="914400"/>
            <a:ext cx="11174819" cy="903767"/>
          </a:xfrm>
        </p:spPr>
        <p:txBody>
          <a:bodyPr rtlCol="0">
            <a:normAutofit fontScale="90000"/>
          </a:bodyPr>
          <a:lstStyle/>
          <a:p>
            <a:pPr rtl="0"/>
            <a:r>
              <a:rPr lang="en-GB" b="1" dirty="0"/>
              <a:t>COMMUNICATIONS THEORY 101- BASICS OF VERBAL &amp; NON-VERBAL Communication </a:t>
            </a:r>
            <a:endParaRPr lang="en-GB" dirty="0"/>
          </a:p>
        </p:txBody>
      </p:sp>
      <p:sp>
        <p:nvSpPr>
          <p:cNvPr id="5" name="Text Placeholder 5">
            <a:extLst>
              <a:ext uri="{FF2B5EF4-FFF2-40B4-BE49-F238E27FC236}">
                <a16:creationId xmlns:a16="http://schemas.microsoft.com/office/drawing/2014/main" id="{BEC67882-C069-6234-EB8D-EB5D2F8FEC98}"/>
              </a:ext>
            </a:extLst>
          </p:cNvPr>
          <p:cNvSpPr txBox="1">
            <a:spLocks/>
          </p:cNvSpPr>
          <p:nvPr/>
        </p:nvSpPr>
        <p:spPr>
          <a:xfrm>
            <a:off x="557048" y="2017987"/>
            <a:ext cx="5675586" cy="1534510"/>
          </a:xfrm>
          <a:prstGeom prst="rect">
            <a:avLst/>
          </a:prstGeom>
        </p:spPr>
        <p:txBody>
          <a:bodyPr rtlCol="0"/>
          <a:lstStyle>
            <a:lvl1pPr marL="0" indent="0" algn="l" defTabSz="914400" rtl="0" eaLnBrk="1" latinLnBrk="0" hangingPunct="1">
              <a:lnSpc>
                <a:spcPts val="28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IN" b="1" dirty="0">
              <a:solidFill>
                <a:srgbClr val="222222"/>
              </a:solidFill>
              <a:latin typeface="Lato" panose="020F0502020204030203" pitchFamily="34" charset="0"/>
            </a:endParaRPr>
          </a:p>
          <a:p>
            <a:pPr algn="l"/>
            <a:endParaRPr lang="en-IN" b="1" i="0" u="none" strike="noStrike" dirty="0">
              <a:solidFill>
                <a:srgbClr val="222222"/>
              </a:solidFill>
              <a:effectLst/>
              <a:latin typeface="Lato" panose="020F0502020204030203" pitchFamily="34" charset="0"/>
            </a:endParaRPr>
          </a:p>
        </p:txBody>
      </p:sp>
      <p:sp>
        <p:nvSpPr>
          <p:cNvPr id="3" name="TextBox 2">
            <a:extLst>
              <a:ext uri="{FF2B5EF4-FFF2-40B4-BE49-F238E27FC236}">
                <a16:creationId xmlns:a16="http://schemas.microsoft.com/office/drawing/2014/main" id="{D8A34C0C-A140-96D8-E210-C5218D059144}"/>
              </a:ext>
            </a:extLst>
          </p:cNvPr>
          <p:cNvSpPr txBox="1"/>
          <p:nvPr/>
        </p:nvSpPr>
        <p:spPr>
          <a:xfrm>
            <a:off x="903890" y="6155332"/>
            <a:ext cx="9669518" cy="369332"/>
          </a:xfrm>
          <a:prstGeom prst="rect">
            <a:avLst/>
          </a:prstGeom>
          <a:noFill/>
        </p:spPr>
        <p:txBody>
          <a:bodyPr wrap="square" rtlCol="0">
            <a:spAutoFit/>
          </a:bodyPr>
          <a:lstStyle/>
          <a:p>
            <a:r>
              <a:rPr lang="en-US" i="1" dirty="0"/>
              <a:t>More information can be accessed at: https://</a:t>
            </a:r>
            <a:r>
              <a:rPr lang="en-US" i="1" dirty="0" err="1"/>
              <a:t>www.youtube.com</a:t>
            </a:r>
            <a:r>
              <a:rPr lang="en-US" i="1" dirty="0"/>
              <a:t>/</a:t>
            </a:r>
            <a:r>
              <a:rPr lang="en-US" i="1" dirty="0" err="1"/>
              <a:t>watch?v</a:t>
            </a:r>
            <a:r>
              <a:rPr lang="en-US" i="1" dirty="0"/>
              <a:t>=-HXa320iTPY</a:t>
            </a:r>
          </a:p>
        </p:txBody>
      </p:sp>
      <p:pic>
        <p:nvPicPr>
          <p:cNvPr id="2050" name="Picture 2" descr="communication process">
            <a:extLst>
              <a:ext uri="{FF2B5EF4-FFF2-40B4-BE49-F238E27FC236}">
                <a16:creationId xmlns:a16="http://schemas.microsoft.com/office/drawing/2014/main" id="{0317693A-2BAF-1088-016C-EF2856B09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041" y="2093013"/>
            <a:ext cx="4460506" cy="37289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FD9800C-74B8-64B2-E7F5-CADD1EA5BD59}"/>
              </a:ext>
            </a:extLst>
          </p:cNvPr>
          <p:cNvSpPr txBox="1"/>
          <p:nvPr/>
        </p:nvSpPr>
        <p:spPr>
          <a:xfrm>
            <a:off x="700088" y="3043238"/>
            <a:ext cx="2743200" cy="646331"/>
          </a:xfrm>
          <a:prstGeom prst="rect">
            <a:avLst/>
          </a:prstGeom>
          <a:noFill/>
        </p:spPr>
        <p:txBody>
          <a:bodyPr wrap="square" rtlCol="0">
            <a:spAutoFit/>
          </a:bodyPr>
          <a:lstStyle/>
          <a:p>
            <a:r>
              <a:rPr lang="en-US" b="1" dirty="0"/>
              <a:t>THE COMMUNICATION MODEL </a:t>
            </a:r>
          </a:p>
        </p:txBody>
      </p:sp>
    </p:spTree>
    <p:extLst>
      <p:ext uri="{BB962C8B-B14F-4D97-AF65-F5344CB8AC3E}">
        <p14:creationId xmlns:p14="http://schemas.microsoft.com/office/powerpoint/2010/main" val="681962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D5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A8C9-9EB6-43DA-BD3E-58FAC144BF5C}"/>
              </a:ext>
            </a:extLst>
          </p:cNvPr>
          <p:cNvSpPr>
            <a:spLocks noGrp="1"/>
          </p:cNvSpPr>
          <p:nvPr>
            <p:ph type="title"/>
          </p:nvPr>
        </p:nvSpPr>
        <p:spPr>
          <a:xfrm>
            <a:off x="457199" y="914400"/>
            <a:ext cx="5638801" cy="1572126"/>
          </a:xfrm>
        </p:spPr>
        <p:txBody>
          <a:bodyPr rtlCol="0"/>
          <a:lstStyle/>
          <a:p>
            <a:pPr rtl="0"/>
            <a:r>
              <a:rPr lang="en-GB" dirty="0"/>
              <a:t>KNOW thyself!</a:t>
            </a:r>
          </a:p>
        </p:txBody>
      </p:sp>
      <p:sp>
        <p:nvSpPr>
          <p:cNvPr id="3" name="Text Placeholder 2">
            <a:extLst>
              <a:ext uri="{FF2B5EF4-FFF2-40B4-BE49-F238E27FC236}">
                <a16:creationId xmlns:a16="http://schemas.microsoft.com/office/drawing/2014/main" id="{50EACE68-C884-4900-BA05-58DEA1511030}"/>
              </a:ext>
            </a:extLst>
          </p:cNvPr>
          <p:cNvSpPr>
            <a:spLocks noGrp="1"/>
          </p:cNvSpPr>
          <p:nvPr>
            <p:ph type="body" sz="quarter" idx="14"/>
          </p:nvPr>
        </p:nvSpPr>
        <p:spPr>
          <a:xfrm>
            <a:off x="457200" y="2489200"/>
            <a:ext cx="5638800" cy="3547872"/>
          </a:xfrm>
        </p:spPr>
        <p:txBody>
          <a:bodyPr rtlCol="0"/>
          <a:lstStyle/>
          <a:p>
            <a:pPr marL="285750" indent="-285750" rtl="0">
              <a:lnSpc>
                <a:spcPct val="100000"/>
              </a:lnSpc>
              <a:buFont typeface="Arial" panose="020B0604020202020204" pitchFamily="34" charset="0"/>
              <a:buChar char="•"/>
            </a:pPr>
            <a:r>
              <a:rPr lang="en-GB" sz="1800" dirty="0">
                <a:effectLst/>
                <a:latin typeface="Segoe UI" panose="020B0502040204020203" pitchFamily="34" charset="0"/>
              </a:rPr>
              <a:t>The Myers-Briggs Personality Test </a:t>
            </a:r>
            <a:r>
              <a:rPr lang="en-GB" sz="1800" dirty="0">
                <a:effectLst/>
                <a:latin typeface="Segoe UI" panose="020B0502040204020203" pitchFamily="34" charset="0"/>
                <a:hlinkClick r:id="rId3"/>
              </a:rPr>
              <a:t>https://www.16personalities.com/free-personality-test</a:t>
            </a:r>
            <a:endParaRPr lang="en-GB" sz="1800" dirty="0">
              <a:effectLst/>
              <a:latin typeface="Segoe UI" panose="020B0502040204020203" pitchFamily="34" charset="0"/>
            </a:endParaRPr>
          </a:p>
          <a:p>
            <a:pPr rtl="0">
              <a:lnSpc>
                <a:spcPct val="100000"/>
              </a:lnSpc>
            </a:pPr>
            <a:endParaRPr lang="en-GB" sz="1800" dirty="0">
              <a:effectLst/>
              <a:latin typeface="Segoe UI" panose="020B0502040204020203" pitchFamily="34" charset="0"/>
            </a:endParaRPr>
          </a:p>
          <a:p>
            <a:pPr marL="285750" indent="-285750">
              <a:lnSpc>
                <a:spcPct val="100000"/>
              </a:lnSpc>
              <a:buFont typeface="Arial" panose="020B0604020202020204" pitchFamily="34" charset="0"/>
              <a:buChar char="•"/>
            </a:pPr>
            <a:r>
              <a:rPr lang="en-GB" dirty="0">
                <a:latin typeface="Segoe UI" panose="020B0502040204020203" pitchFamily="34" charset="0"/>
              </a:rPr>
              <a:t>"</a:t>
            </a:r>
            <a:r>
              <a:rPr lang="en-GB" i="1" dirty="0">
                <a:latin typeface="Segoe UI" panose="020B0502040204020203" pitchFamily="34" charset="0"/>
              </a:rPr>
              <a:t>Perception involves all the ways of becoming aware of things, people, happenings, or ideas. Judgment involves all the ways of coming to conclusions about what has been perceived. If people differ systematically in what they perceive and in how they reach conclusions, then it is only reasonable for them to differ correspondingly in their interests, reactions, values, motivations, and skills."</a:t>
            </a:r>
          </a:p>
          <a:p>
            <a:pPr rtl="0"/>
            <a:endParaRPr lang="en-GB" dirty="0"/>
          </a:p>
        </p:txBody>
      </p:sp>
      <p:pic>
        <p:nvPicPr>
          <p:cNvPr id="7" name="Picture Placeholder 6" descr="Picture of a spiral staircase">
            <a:extLst>
              <a:ext uri="{FF2B5EF4-FFF2-40B4-BE49-F238E27FC236}">
                <a16:creationId xmlns:a16="http://schemas.microsoft.com/office/drawing/2014/main" id="{4176E307-8C2F-4787-9905-7583953AA818}"/>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a:ext>
            </a:extLst>
          </a:blip>
          <a:srcRect t="9" b="9"/>
          <a:stretch/>
        </p:blipFill>
        <p:spPr>
          <a:xfrm>
            <a:off x="6997700" y="914400"/>
            <a:ext cx="4333875" cy="5092700"/>
          </a:xfrm>
        </p:spPr>
      </p:pic>
    </p:spTree>
    <p:extLst>
      <p:ext uri="{BB962C8B-B14F-4D97-AF65-F5344CB8AC3E}">
        <p14:creationId xmlns:p14="http://schemas.microsoft.com/office/powerpoint/2010/main" val="2943388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457199" y="1371600"/>
            <a:ext cx="3619501" cy="877824"/>
          </a:xfrm>
        </p:spPr>
        <p:txBody>
          <a:bodyPr rtlCol="0">
            <a:normAutofit fontScale="90000"/>
          </a:bodyPr>
          <a:lstStyle/>
          <a:p>
            <a:pPr rtl="0"/>
            <a:r>
              <a:rPr lang="en-GB" dirty="0"/>
              <a:t>And Your environment!</a:t>
            </a:r>
          </a:p>
        </p:txBody>
      </p:sp>
      <p:sp>
        <p:nvSpPr>
          <p:cNvPr id="8" name="Text Placeholder 7">
            <a:extLst>
              <a:ext uri="{FF2B5EF4-FFF2-40B4-BE49-F238E27FC236}">
                <a16:creationId xmlns:a16="http://schemas.microsoft.com/office/drawing/2014/main" id="{E154013F-D2A9-4715-ACE2-3720EA35B8D0}"/>
              </a:ext>
            </a:extLst>
          </p:cNvPr>
          <p:cNvSpPr>
            <a:spLocks noGrp="1"/>
          </p:cNvSpPr>
          <p:nvPr>
            <p:ph type="body" sz="quarter" idx="14"/>
          </p:nvPr>
        </p:nvSpPr>
        <p:spPr>
          <a:xfrm>
            <a:off x="444500" y="2779776"/>
            <a:ext cx="3465576" cy="3255264"/>
          </a:xfrm>
        </p:spPr>
        <p:txBody>
          <a:bodyPr rtlCol="0"/>
          <a:lstStyle/>
          <a:p>
            <a:pPr marL="285750" indent="-285750" rtl="0">
              <a:buFont typeface="Arial" panose="020B0604020202020204" pitchFamily="34" charset="0"/>
              <a:buChar char="•"/>
            </a:pPr>
            <a:r>
              <a:rPr lang="en-GB" sz="1800" dirty="0">
                <a:effectLst/>
                <a:latin typeface="Segoe UI" panose="020B0502040204020203" pitchFamily="34" charset="0"/>
              </a:rPr>
              <a:t>Reduce Noise </a:t>
            </a:r>
          </a:p>
          <a:p>
            <a:pPr marL="285750" indent="-285750" rtl="0">
              <a:buFont typeface="Arial" panose="020B0604020202020204" pitchFamily="34" charset="0"/>
              <a:buChar char="•"/>
            </a:pPr>
            <a:r>
              <a:rPr lang="en-GB" dirty="0">
                <a:latin typeface="Segoe UI" panose="020B0502040204020203" pitchFamily="34" charset="0"/>
              </a:rPr>
              <a:t>Perspectives</a:t>
            </a:r>
          </a:p>
          <a:p>
            <a:pPr marL="285750" indent="-285750" rtl="0">
              <a:buFont typeface="Arial" panose="020B0604020202020204" pitchFamily="34" charset="0"/>
              <a:buChar char="•"/>
            </a:pPr>
            <a:r>
              <a:rPr lang="en-GB" dirty="0">
                <a:latin typeface="Segoe UI" panose="020B0502040204020203" pitchFamily="34" charset="0"/>
              </a:rPr>
              <a:t>Hear what is not being said</a:t>
            </a:r>
            <a:endParaRPr lang="en-GB" dirty="0"/>
          </a:p>
        </p:txBody>
      </p:sp>
      <p:pic>
        <p:nvPicPr>
          <p:cNvPr id="10" name="Picture Placeholder 5" descr="Close up of white flower on black background">
            <a:extLst>
              <a:ext uri="{FF2B5EF4-FFF2-40B4-BE49-F238E27FC236}">
                <a16:creationId xmlns:a16="http://schemas.microsoft.com/office/drawing/2014/main" id="{025F302E-F817-4901-88E0-088AAEB6D59E}"/>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17178" b="17178"/>
          <a:stretch/>
        </p:blipFill>
        <p:spPr>
          <a:xfrm>
            <a:off x="4708525" y="960438"/>
            <a:ext cx="6575425" cy="5075237"/>
          </a:xfrm>
        </p:spPr>
      </p:pic>
    </p:spTree>
    <p:extLst>
      <p:ext uri="{BB962C8B-B14F-4D97-AF65-F5344CB8AC3E}">
        <p14:creationId xmlns:p14="http://schemas.microsoft.com/office/powerpoint/2010/main" val="1881260077"/>
      </p:ext>
    </p:extLst>
  </p:cSld>
  <p:clrMapOvr>
    <a:masterClrMapping/>
  </p:clrMapOvr>
</p:sld>
</file>

<file path=ppt/theme/theme1.xml><?xml version="1.0" encoding="utf-8"?>
<a:theme xmlns:a="http://schemas.openxmlformats.org/drawingml/2006/main" name="Balancing Act">
  <a:themeElements>
    <a:clrScheme name="Balancing Act">
      <a:dk1>
        <a:sysClr val="windowText" lastClr="000000"/>
      </a:dk1>
      <a:lt1>
        <a:sysClr val="window" lastClr="FFFFFF"/>
      </a:lt1>
      <a:dk2>
        <a:srgbClr val="8A4C5D"/>
      </a:dk2>
      <a:lt2>
        <a:srgbClr val="9E838E"/>
      </a:lt2>
      <a:accent1>
        <a:srgbClr val="C6ADB0"/>
      </a:accent1>
      <a:accent2>
        <a:srgbClr val="E3C0BF"/>
      </a:accent2>
      <a:accent3>
        <a:srgbClr val="D4937F"/>
      </a:accent3>
      <a:accent4>
        <a:srgbClr val="CCB87E"/>
      </a:accent4>
      <a:accent5>
        <a:srgbClr val="6667AB"/>
      </a:accent5>
      <a:accent6>
        <a:srgbClr val="86A094"/>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605075_TF78479028_Win32" id="{468DEE6C-74B7-4C4F-AFDF-900F4959E344}" vid="{D0CD087D-3784-4051-993A-DCD320E11131}"/>
    </a:ext>
  </a:extLst>
</a:theme>
</file>

<file path=ppt/theme/theme2.xml><?xml version="1.0" encoding="utf-8"?>
<a:theme xmlns:a="http://schemas.openxmlformats.org/drawingml/2006/main" name="Wellspring">
  <a:themeElements>
    <a:clrScheme name="Wellspring">
      <a:dk1>
        <a:sysClr val="windowText" lastClr="000000"/>
      </a:dk1>
      <a:lt1>
        <a:sysClr val="window" lastClr="FFFFFF"/>
      </a:lt1>
      <a:dk2>
        <a:srgbClr val="A1CAC9"/>
      </a:dk2>
      <a:lt2>
        <a:srgbClr val="48996B"/>
      </a:lt2>
      <a:accent1>
        <a:srgbClr val="759F51"/>
      </a:accent1>
      <a:accent2>
        <a:srgbClr val="436A2F"/>
      </a:accent2>
      <a:accent3>
        <a:srgbClr val="CFBF54"/>
      </a:accent3>
      <a:accent4>
        <a:srgbClr val="B3832F"/>
      </a:accent4>
      <a:accent5>
        <a:srgbClr val="8C5896"/>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605075_TF78479028_Win32" id="{468DEE6C-74B7-4C4F-AFDF-900F4959E344}" vid="{B0135648-3A67-4268-9BA1-044BA5FC9795}"/>
    </a:ext>
  </a:extLst>
</a:theme>
</file>

<file path=ppt/theme/theme3.xml><?xml version="1.0" encoding="utf-8"?>
<a:theme xmlns:a="http://schemas.openxmlformats.org/drawingml/2006/main" name="Star of the show">
  <a:themeElements>
    <a:clrScheme name="Star of the show">
      <a:dk1>
        <a:sysClr val="windowText" lastClr="000000"/>
      </a:dk1>
      <a:lt1>
        <a:sysClr val="window" lastClr="FFFFFF"/>
      </a:lt1>
      <a:dk2>
        <a:srgbClr val="29282D"/>
      </a:dk2>
      <a:lt2>
        <a:srgbClr val="625C60"/>
      </a:lt2>
      <a:accent1>
        <a:srgbClr val="7C6560"/>
      </a:accent1>
      <a:accent2>
        <a:srgbClr val="AEA392"/>
      </a:accent2>
      <a:accent3>
        <a:srgbClr val="DBD4D0"/>
      </a:accent3>
      <a:accent4>
        <a:srgbClr val="8E7961"/>
      </a:accent4>
      <a:accent5>
        <a:srgbClr val="F0EDE8"/>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605075_TF78479028_Win32" id="{468DEE6C-74B7-4C4F-AFDF-900F4959E344}" vid="{1980BB4A-C572-4B5E-9030-AE366E4DC02E}"/>
    </a:ext>
  </a:extLst>
</a:theme>
</file>

<file path=ppt/theme/theme4.xml><?xml version="1.0" encoding="utf-8"?>
<a:theme xmlns:a="http://schemas.openxmlformats.org/drawingml/2006/main" name="Amusements">
  <a:themeElements>
    <a:clrScheme name="Amusements">
      <a:dk1>
        <a:sysClr val="windowText" lastClr="000000"/>
      </a:dk1>
      <a:lt1>
        <a:sysClr val="window" lastClr="FFFFFF"/>
      </a:lt1>
      <a:dk2>
        <a:srgbClr val="D77E6F"/>
      </a:dk2>
      <a:lt2>
        <a:srgbClr val="6667AB"/>
      </a:lt2>
      <a:accent1>
        <a:srgbClr val="B38F6A"/>
      </a:accent1>
      <a:accent2>
        <a:srgbClr val="D75078"/>
      </a:accent2>
      <a:accent3>
        <a:srgbClr val="E288B6"/>
      </a:accent3>
      <a:accent4>
        <a:srgbClr val="E9445D"/>
      </a:accent4>
      <a:accent5>
        <a:srgbClr val="EEC272"/>
      </a:accent5>
      <a:accent6>
        <a:srgbClr val="85A0A9"/>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605075_TF78479028_Win32" id="{468DEE6C-74B7-4C4F-AFDF-900F4959E344}" vid="{633C6420-6C6E-4D6F-8915-1E4716AC76E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Balancing Act</Template>
  <TotalTime>5182</TotalTime>
  <Words>601</Words>
  <Application>Microsoft Macintosh PowerPoint</Application>
  <PresentationFormat>Widescreen</PresentationFormat>
  <Paragraphs>79</Paragraphs>
  <Slides>13</Slides>
  <Notes>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13</vt:i4>
      </vt:variant>
    </vt:vector>
  </HeadingPairs>
  <TitlesOfParts>
    <vt:vector size="27" baseType="lpstr">
      <vt:lpstr>Amazon Ember</vt:lpstr>
      <vt:lpstr>Arial</vt:lpstr>
      <vt:lpstr>Arial</vt:lpstr>
      <vt:lpstr>Calibri</vt:lpstr>
      <vt:lpstr>Georgia</vt:lpstr>
      <vt:lpstr>Google Sans</vt:lpstr>
      <vt:lpstr>Lato</vt:lpstr>
      <vt:lpstr>LL Akkurat Web</vt:lpstr>
      <vt:lpstr>Segoe UI</vt:lpstr>
      <vt:lpstr>Segoe UI Light</vt:lpstr>
      <vt:lpstr>Balancing Act</vt:lpstr>
      <vt:lpstr>Wellspring</vt:lpstr>
      <vt:lpstr>Star of the show</vt:lpstr>
      <vt:lpstr>Amusements</vt:lpstr>
      <vt:lpstr>Day 3 AcIn Mediation training- Verbal &amp; non-verbal Communication, and body language  - Sulekha agarwal</vt:lpstr>
      <vt:lpstr>COMMUNICATIONS THEORY 101- BASICS OF VERBAL &amp; NON-VERBAL Communication </vt:lpstr>
      <vt:lpstr>COMMUNICATIONS THEORY 101- BASICS OF VERBAL &amp; NON-VERBAL Communication </vt:lpstr>
      <vt:lpstr>Non verbal communication </vt:lpstr>
      <vt:lpstr>Types of Nonverbal Communication  </vt:lpstr>
      <vt:lpstr>BODY Language</vt:lpstr>
      <vt:lpstr>COMMUNICATIONS THEORY 101- BASICS OF VERBAL &amp; NON-VERBAL Communication </vt:lpstr>
      <vt:lpstr>KNOW thyself!</vt:lpstr>
      <vt:lpstr>And Your environment!</vt:lpstr>
      <vt:lpstr>KINDS OF MEDIATION</vt:lpstr>
      <vt:lpstr>PLAY your way to your style </vt:lpstr>
      <vt:lpstr>Learn from others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Verbal &amp; non-verbal COMMUNICATION</dc:title>
  <dc:creator>Sulekha Agarwal</dc:creator>
  <cp:lastModifiedBy>Sulekha Agarwal</cp:lastModifiedBy>
  <cp:revision>15</cp:revision>
  <dcterms:created xsi:type="dcterms:W3CDTF">2022-09-19T09:40:47Z</dcterms:created>
  <dcterms:modified xsi:type="dcterms:W3CDTF">2022-09-25T06:01:35Z</dcterms:modified>
</cp:coreProperties>
</file>