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7" r:id="rId4"/>
    <p:sldId id="262" r:id="rId5"/>
    <p:sldId id="270" r:id="rId6"/>
    <p:sldId id="269" r:id="rId7"/>
    <p:sldId id="279" r:id="rId8"/>
    <p:sldId id="272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78"/>
    <p:restoredTop sz="95833"/>
  </p:normalViewPr>
  <p:slideViewPr>
    <p:cSldViewPr snapToGrid="0" snapToObjects="1">
      <p:cViewPr varScale="1">
        <p:scale>
          <a:sx n="86" d="100"/>
          <a:sy n="86" d="100"/>
        </p:scale>
        <p:origin x="16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B568B-480D-4351-AC2D-C3BBECD1CA5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DB62830-02EF-4E78-B372-27B47A543D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It is a situation or a state of conflict in which there is no apparent quick or easy escape because of a rigid stand of the parties creating a deadlock.</a:t>
          </a:r>
        </a:p>
      </dgm:t>
    </dgm:pt>
    <dgm:pt modelId="{909EC168-E14D-4C3B-94F2-946CAE77A056}" type="parTrans" cxnId="{068E2DB0-0EFA-4ADF-97B8-4304EE80E214}">
      <dgm:prSet/>
      <dgm:spPr/>
      <dgm:t>
        <a:bodyPr/>
        <a:lstStyle/>
        <a:p>
          <a:endParaRPr lang="en-US"/>
        </a:p>
      </dgm:t>
    </dgm:pt>
    <dgm:pt modelId="{D280B683-9985-4423-B585-B865B45D0D7B}" type="sibTrans" cxnId="{068E2DB0-0EFA-4ADF-97B8-4304EE80E214}">
      <dgm:prSet/>
      <dgm:spPr/>
      <dgm:t>
        <a:bodyPr/>
        <a:lstStyle/>
        <a:p>
          <a:endParaRPr lang="en-US"/>
        </a:p>
      </dgm:t>
    </dgm:pt>
    <dgm:pt modelId="{3DF1C772-183B-487C-B900-422026E430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It creates an opportunity to provide an insight that leads to progress.</a:t>
          </a:r>
        </a:p>
      </dgm:t>
    </dgm:pt>
    <dgm:pt modelId="{F601455F-F555-4825-910F-8DB030E95285}" type="parTrans" cxnId="{188C6282-1101-472D-A6F9-CB5EB54BA5DA}">
      <dgm:prSet/>
      <dgm:spPr/>
      <dgm:t>
        <a:bodyPr/>
        <a:lstStyle/>
        <a:p>
          <a:endParaRPr lang="en-US"/>
        </a:p>
      </dgm:t>
    </dgm:pt>
    <dgm:pt modelId="{A6DE4CD7-A89D-43FA-9628-58FBC1A9B575}" type="sibTrans" cxnId="{188C6282-1101-472D-A6F9-CB5EB54BA5DA}">
      <dgm:prSet/>
      <dgm:spPr/>
      <dgm:t>
        <a:bodyPr/>
        <a:lstStyle/>
        <a:p>
          <a:endParaRPr lang="en-US"/>
        </a:p>
      </dgm:t>
    </dgm:pt>
    <dgm:pt modelId="{FBD221F9-B7DB-4CF1-A92B-A756FDAEA1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It is a call to make mediation more effective and gives an opportunity to the mediator to untie the entangled situation.</a:t>
          </a:r>
        </a:p>
      </dgm:t>
    </dgm:pt>
    <dgm:pt modelId="{495A5DD9-56C4-4E44-A482-FA1A71CC5FE5}" type="parTrans" cxnId="{79B23538-53A9-4ABF-B554-D49A8837BEB3}">
      <dgm:prSet/>
      <dgm:spPr/>
      <dgm:t>
        <a:bodyPr/>
        <a:lstStyle/>
        <a:p>
          <a:endParaRPr lang="en-US"/>
        </a:p>
      </dgm:t>
    </dgm:pt>
    <dgm:pt modelId="{B1120439-FD49-4E7D-B553-31ADD1B91FE4}" type="sibTrans" cxnId="{79B23538-53A9-4ABF-B554-D49A8837BEB3}">
      <dgm:prSet/>
      <dgm:spPr/>
      <dgm:t>
        <a:bodyPr/>
        <a:lstStyle/>
        <a:p>
          <a:endParaRPr lang="en-US"/>
        </a:p>
      </dgm:t>
    </dgm:pt>
    <dgm:pt modelId="{846D8C6F-4C01-475A-B1F9-EFFCCAB425C7}" type="pres">
      <dgm:prSet presAssocID="{BD0B568B-480D-4351-AC2D-C3BBECD1CA56}" presName="root" presStyleCnt="0">
        <dgm:presLayoutVars>
          <dgm:dir/>
          <dgm:resizeHandles val="exact"/>
        </dgm:presLayoutVars>
      </dgm:prSet>
      <dgm:spPr/>
    </dgm:pt>
    <dgm:pt modelId="{EA0C5A47-AE82-42F3-B323-7B1436970C0C}" type="pres">
      <dgm:prSet presAssocID="{4DB62830-02EF-4E78-B372-27B47A543D97}" presName="compNode" presStyleCnt="0"/>
      <dgm:spPr/>
    </dgm:pt>
    <dgm:pt modelId="{E2432CC0-6834-4B6F-A60E-073CD9EE0F5F}" type="pres">
      <dgm:prSet presAssocID="{4DB62830-02EF-4E78-B372-27B47A543D97}" presName="bgRect" presStyleLbl="bgShp" presStyleIdx="0" presStyleCnt="3"/>
      <dgm:spPr/>
    </dgm:pt>
    <dgm:pt modelId="{0D5E50B4-28C0-4B88-AA96-23C89D30BFB7}" type="pres">
      <dgm:prSet presAssocID="{4DB62830-02EF-4E78-B372-27B47A543D9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E8926E80-B809-4B34-932F-20A07E4E3B0A}" type="pres">
      <dgm:prSet presAssocID="{4DB62830-02EF-4E78-B372-27B47A543D97}" presName="spaceRect" presStyleCnt="0"/>
      <dgm:spPr/>
    </dgm:pt>
    <dgm:pt modelId="{D84EECB9-B28D-4611-848D-23129D9029ED}" type="pres">
      <dgm:prSet presAssocID="{4DB62830-02EF-4E78-B372-27B47A543D97}" presName="parTx" presStyleLbl="revTx" presStyleIdx="0" presStyleCnt="3">
        <dgm:presLayoutVars>
          <dgm:chMax val="0"/>
          <dgm:chPref val="0"/>
        </dgm:presLayoutVars>
      </dgm:prSet>
      <dgm:spPr/>
    </dgm:pt>
    <dgm:pt modelId="{236F79A8-52BA-4F72-A17C-4AD1F2CAB410}" type="pres">
      <dgm:prSet presAssocID="{D280B683-9985-4423-B585-B865B45D0D7B}" presName="sibTrans" presStyleCnt="0"/>
      <dgm:spPr/>
    </dgm:pt>
    <dgm:pt modelId="{DCCD1539-C67B-4570-A5E3-CCF291050944}" type="pres">
      <dgm:prSet presAssocID="{3DF1C772-183B-487C-B900-422026E43013}" presName="compNode" presStyleCnt="0"/>
      <dgm:spPr/>
    </dgm:pt>
    <dgm:pt modelId="{1B2CD599-7F81-4F80-B339-9355F97E21DD}" type="pres">
      <dgm:prSet presAssocID="{3DF1C772-183B-487C-B900-422026E43013}" presName="bgRect" presStyleLbl="bgShp" presStyleIdx="1" presStyleCnt="3"/>
      <dgm:spPr/>
    </dgm:pt>
    <dgm:pt modelId="{EBC6DC37-7556-4D42-9847-F442B42740E9}" type="pres">
      <dgm:prSet presAssocID="{3DF1C772-183B-487C-B900-422026E4301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8C8880F0-6C41-4519-8358-C508A22DCD7B}" type="pres">
      <dgm:prSet presAssocID="{3DF1C772-183B-487C-B900-422026E43013}" presName="spaceRect" presStyleCnt="0"/>
      <dgm:spPr/>
    </dgm:pt>
    <dgm:pt modelId="{A307919E-8B27-401D-ADBB-BA5A59350468}" type="pres">
      <dgm:prSet presAssocID="{3DF1C772-183B-487C-B900-422026E43013}" presName="parTx" presStyleLbl="revTx" presStyleIdx="1" presStyleCnt="3">
        <dgm:presLayoutVars>
          <dgm:chMax val="0"/>
          <dgm:chPref val="0"/>
        </dgm:presLayoutVars>
      </dgm:prSet>
      <dgm:spPr/>
    </dgm:pt>
    <dgm:pt modelId="{22A17D3F-3E2D-4411-8FA1-EC35A6E9A03A}" type="pres">
      <dgm:prSet presAssocID="{A6DE4CD7-A89D-43FA-9628-58FBC1A9B575}" presName="sibTrans" presStyleCnt="0"/>
      <dgm:spPr/>
    </dgm:pt>
    <dgm:pt modelId="{AF0899CF-96A0-4647-A8E1-D9307C32BEDF}" type="pres">
      <dgm:prSet presAssocID="{FBD221F9-B7DB-4CF1-A92B-A756FDAEA172}" presName="compNode" presStyleCnt="0"/>
      <dgm:spPr/>
    </dgm:pt>
    <dgm:pt modelId="{DD18AFCD-4CE6-429E-A707-CDE088019336}" type="pres">
      <dgm:prSet presAssocID="{FBD221F9-B7DB-4CF1-A92B-A756FDAEA172}" presName="bgRect" presStyleLbl="bgShp" presStyleIdx="2" presStyleCnt="3"/>
      <dgm:spPr/>
    </dgm:pt>
    <dgm:pt modelId="{F4999B34-C37C-487C-8F8D-741B03AD424D}" type="pres">
      <dgm:prSet presAssocID="{FBD221F9-B7DB-4CF1-A92B-A756FDAEA17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97CE9DFE-C220-412F-9F28-7CA1D66A9098}" type="pres">
      <dgm:prSet presAssocID="{FBD221F9-B7DB-4CF1-A92B-A756FDAEA172}" presName="spaceRect" presStyleCnt="0"/>
      <dgm:spPr/>
    </dgm:pt>
    <dgm:pt modelId="{BEFA5F57-E68D-4B51-BF5E-16C72A4CFC4A}" type="pres">
      <dgm:prSet presAssocID="{FBD221F9-B7DB-4CF1-A92B-A756FDAEA17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DA29503-52BE-D54A-9542-E259D61AB82D}" type="presOf" srcId="{BD0B568B-480D-4351-AC2D-C3BBECD1CA56}" destId="{846D8C6F-4C01-475A-B1F9-EFFCCAB425C7}" srcOrd="0" destOrd="0" presId="urn:microsoft.com/office/officeart/2018/2/layout/IconVerticalSolidList"/>
    <dgm:cxn modelId="{31365E1A-C842-574C-B21E-296DD384E4DF}" type="presOf" srcId="{3DF1C772-183B-487C-B900-422026E43013}" destId="{A307919E-8B27-401D-ADBB-BA5A59350468}" srcOrd="0" destOrd="0" presId="urn:microsoft.com/office/officeart/2018/2/layout/IconVerticalSolidList"/>
    <dgm:cxn modelId="{3321D61C-AA4F-EE49-9D00-422460A2CCCA}" type="presOf" srcId="{FBD221F9-B7DB-4CF1-A92B-A756FDAEA172}" destId="{BEFA5F57-E68D-4B51-BF5E-16C72A4CFC4A}" srcOrd="0" destOrd="0" presId="urn:microsoft.com/office/officeart/2018/2/layout/IconVerticalSolidList"/>
    <dgm:cxn modelId="{79B23538-53A9-4ABF-B554-D49A8837BEB3}" srcId="{BD0B568B-480D-4351-AC2D-C3BBECD1CA56}" destId="{FBD221F9-B7DB-4CF1-A92B-A756FDAEA172}" srcOrd="2" destOrd="0" parTransId="{495A5DD9-56C4-4E44-A482-FA1A71CC5FE5}" sibTransId="{B1120439-FD49-4E7D-B553-31ADD1B91FE4}"/>
    <dgm:cxn modelId="{188C6282-1101-472D-A6F9-CB5EB54BA5DA}" srcId="{BD0B568B-480D-4351-AC2D-C3BBECD1CA56}" destId="{3DF1C772-183B-487C-B900-422026E43013}" srcOrd="1" destOrd="0" parTransId="{F601455F-F555-4825-910F-8DB030E95285}" sibTransId="{A6DE4CD7-A89D-43FA-9628-58FBC1A9B575}"/>
    <dgm:cxn modelId="{161A7C9B-AC35-7942-AA03-5FE40EDC2AA4}" type="presOf" srcId="{4DB62830-02EF-4E78-B372-27B47A543D97}" destId="{D84EECB9-B28D-4611-848D-23129D9029ED}" srcOrd="0" destOrd="0" presId="urn:microsoft.com/office/officeart/2018/2/layout/IconVerticalSolidList"/>
    <dgm:cxn modelId="{068E2DB0-0EFA-4ADF-97B8-4304EE80E214}" srcId="{BD0B568B-480D-4351-AC2D-C3BBECD1CA56}" destId="{4DB62830-02EF-4E78-B372-27B47A543D97}" srcOrd="0" destOrd="0" parTransId="{909EC168-E14D-4C3B-94F2-946CAE77A056}" sibTransId="{D280B683-9985-4423-B585-B865B45D0D7B}"/>
    <dgm:cxn modelId="{5C203F90-97E9-0D4F-923A-68957D0E0EB2}" type="presParOf" srcId="{846D8C6F-4C01-475A-B1F9-EFFCCAB425C7}" destId="{EA0C5A47-AE82-42F3-B323-7B1436970C0C}" srcOrd="0" destOrd="0" presId="urn:microsoft.com/office/officeart/2018/2/layout/IconVerticalSolidList"/>
    <dgm:cxn modelId="{4863B6BE-CDD8-4044-A570-59D22EB6E25A}" type="presParOf" srcId="{EA0C5A47-AE82-42F3-B323-7B1436970C0C}" destId="{E2432CC0-6834-4B6F-A60E-073CD9EE0F5F}" srcOrd="0" destOrd="0" presId="urn:microsoft.com/office/officeart/2018/2/layout/IconVerticalSolidList"/>
    <dgm:cxn modelId="{3D317FA4-613F-FB46-BE39-A9DCF43C58D4}" type="presParOf" srcId="{EA0C5A47-AE82-42F3-B323-7B1436970C0C}" destId="{0D5E50B4-28C0-4B88-AA96-23C89D30BFB7}" srcOrd="1" destOrd="0" presId="urn:microsoft.com/office/officeart/2018/2/layout/IconVerticalSolidList"/>
    <dgm:cxn modelId="{000BA476-876D-8C4D-B4F4-421222820178}" type="presParOf" srcId="{EA0C5A47-AE82-42F3-B323-7B1436970C0C}" destId="{E8926E80-B809-4B34-932F-20A07E4E3B0A}" srcOrd="2" destOrd="0" presId="urn:microsoft.com/office/officeart/2018/2/layout/IconVerticalSolidList"/>
    <dgm:cxn modelId="{F3419601-C2F1-FA4C-9EC0-9E9396FC3CF0}" type="presParOf" srcId="{EA0C5A47-AE82-42F3-B323-7B1436970C0C}" destId="{D84EECB9-B28D-4611-848D-23129D9029ED}" srcOrd="3" destOrd="0" presId="urn:microsoft.com/office/officeart/2018/2/layout/IconVerticalSolidList"/>
    <dgm:cxn modelId="{E0287F16-E7BB-8943-A31F-DF6F4C97C796}" type="presParOf" srcId="{846D8C6F-4C01-475A-B1F9-EFFCCAB425C7}" destId="{236F79A8-52BA-4F72-A17C-4AD1F2CAB410}" srcOrd="1" destOrd="0" presId="urn:microsoft.com/office/officeart/2018/2/layout/IconVerticalSolidList"/>
    <dgm:cxn modelId="{8E66ACE1-B4FF-9D47-8AF9-CC2E318F59D0}" type="presParOf" srcId="{846D8C6F-4C01-475A-B1F9-EFFCCAB425C7}" destId="{DCCD1539-C67B-4570-A5E3-CCF291050944}" srcOrd="2" destOrd="0" presId="urn:microsoft.com/office/officeart/2018/2/layout/IconVerticalSolidList"/>
    <dgm:cxn modelId="{B3B6F218-8B4A-A04B-92D0-40CE5EEC20BD}" type="presParOf" srcId="{DCCD1539-C67B-4570-A5E3-CCF291050944}" destId="{1B2CD599-7F81-4F80-B339-9355F97E21DD}" srcOrd="0" destOrd="0" presId="urn:microsoft.com/office/officeart/2018/2/layout/IconVerticalSolidList"/>
    <dgm:cxn modelId="{BDDB3E6C-169E-9240-8322-263545669CB2}" type="presParOf" srcId="{DCCD1539-C67B-4570-A5E3-CCF291050944}" destId="{EBC6DC37-7556-4D42-9847-F442B42740E9}" srcOrd="1" destOrd="0" presId="urn:microsoft.com/office/officeart/2018/2/layout/IconVerticalSolidList"/>
    <dgm:cxn modelId="{CCEA6DEC-D546-944A-8F4C-ED4F31F78934}" type="presParOf" srcId="{DCCD1539-C67B-4570-A5E3-CCF291050944}" destId="{8C8880F0-6C41-4519-8358-C508A22DCD7B}" srcOrd="2" destOrd="0" presId="urn:microsoft.com/office/officeart/2018/2/layout/IconVerticalSolidList"/>
    <dgm:cxn modelId="{ADD9775F-0B74-8040-85CC-807D1ECA8F3D}" type="presParOf" srcId="{DCCD1539-C67B-4570-A5E3-CCF291050944}" destId="{A307919E-8B27-401D-ADBB-BA5A59350468}" srcOrd="3" destOrd="0" presId="urn:microsoft.com/office/officeart/2018/2/layout/IconVerticalSolidList"/>
    <dgm:cxn modelId="{E6F6CCD0-3592-0B46-9783-57CE4ED40A0A}" type="presParOf" srcId="{846D8C6F-4C01-475A-B1F9-EFFCCAB425C7}" destId="{22A17D3F-3E2D-4411-8FA1-EC35A6E9A03A}" srcOrd="3" destOrd="0" presId="urn:microsoft.com/office/officeart/2018/2/layout/IconVerticalSolidList"/>
    <dgm:cxn modelId="{41934A77-A39B-BC4E-B8F4-EF8055D23D54}" type="presParOf" srcId="{846D8C6F-4C01-475A-B1F9-EFFCCAB425C7}" destId="{AF0899CF-96A0-4647-A8E1-D9307C32BEDF}" srcOrd="4" destOrd="0" presId="urn:microsoft.com/office/officeart/2018/2/layout/IconVerticalSolidList"/>
    <dgm:cxn modelId="{1B2473FF-FC04-304D-BBE0-94BE2F415061}" type="presParOf" srcId="{AF0899CF-96A0-4647-A8E1-D9307C32BEDF}" destId="{DD18AFCD-4CE6-429E-A707-CDE088019336}" srcOrd="0" destOrd="0" presId="urn:microsoft.com/office/officeart/2018/2/layout/IconVerticalSolidList"/>
    <dgm:cxn modelId="{2C831C83-EB37-FC40-B766-74C095A1C415}" type="presParOf" srcId="{AF0899CF-96A0-4647-A8E1-D9307C32BEDF}" destId="{F4999B34-C37C-487C-8F8D-741B03AD424D}" srcOrd="1" destOrd="0" presId="urn:microsoft.com/office/officeart/2018/2/layout/IconVerticalSolidList"/>
    <dgm:cxn modelId="{FE5313A9-6489-014C-A9BB-C2CDCB9EB337}" type="presParOf" srcId="{AF0899CF-96A0-4647-A8E1-D9307C32BEDF}" destId="{97CE9DFE-C220-412F-9F28-7CA1D66A9098}" srcOrd="2" destOrd="0" presId="urn:microsoft.com/office/officeart/2018/2/layout/IconVerticalSolidList"/>
    <dgm:cxn modelId="{4D72D0A1-72D8-E340-8665-B33A61E4413D}" type="presParOf" srcId="{AF0899CF-96A0-4647-A8E1-D9307C32BEDF}" destId="{BEFA5F57-E68D-4B51-BF5E-16C72A4CFC4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98714A-0375-4EAE-87AB-08387589642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691013E-6293-4F29-9002-118CBC1FD751}">
      <dgm:prSet/>
      <dgm:spPr/>
      <dgm:t>
        <a:bodyPr/>
        <a:lstStyle/>
        <a:p>
          <a:r>
            <a:rPr lang="en-US"/>
            <a:t>STALEMATE</a:t>
          </a:r>
        </a:p>
      </dgm:t>
    </dgm:pt>
    <dgm:pt modelId="{55E428BB-E01E-4414-BDBF-45745648A6FB}" type="parTrans" cxnId="{2A6508BE-ED76-470D-A4E8-86858C8F7432}">
      <dgm:prSet/>
      <dgm:spPr/>
      <dgm:t>
        <a:bodyPr/>
        <a:lstStyle/>
        <a:p>
          <a:endParaRPr lang="en-US"/>
        </a:p>
      </dgm:t>
    </dgm:pt>
    <dgm:pt modelId="{D7F753D6-6BD7-4FC3-9F49-2E459BF59C7F}" type="sibTrans" cxnId="{2A6508BE-ED76-470D-A4E8-86858C8F7432}">
      <dgm:prSet/>
      <dgm:spPr/>
      <dgm:t>
        <a:bodyPr/>
        <a:lstStyle/>
        <a:p>
          <a:endParaRPr lang="en-US"/>
        </a:p>
      </dgm:t>
    </dgm:pt>
    <dgm:pt modelId="{C1226E93-32BC-47D3-B16D-EE82838BF749}">
      <dgm:prSet/>
      <dgm:spPr/>
      <dgm:t>
        <a:bodyPr/>
        <a:lstStyle/>
        <a:p>
          <a:r>
            <a:rPr lang="en-US"/>
            <a:t>STANDOFF</a:t>
          </a:r>
        </a:p>
      </dgm:t>
    </dgm:pt>
    <dgm:pt modelId="{4F552B83-34A9-45BD-99D0-025B12CFEE46}" type="parTrans" cxnId="{F72BB0E6-C837-4494-B251-1C9CA4C21DE6}">
      <dgm:prSet/>
      <dgm:spPr/>
      <dgm:t>
        <a:bodyPr/>
        <a:lstStyle/>
        <a:p>
          <a:endParaRPr lang="en-US"/>
        </a:p>
      </dgm:t>
    </dgm:pt>
    <dgm:pt modelId="{B8AE7386-34A1-4E22-AF85-9BFC75AF5A52}" type="sibTrans" cxnId="{F72BB0E6-C837-4494-B251-1C9CA4C21DE6}">
      <dgm:prSet/>
      <dgm:spPr/>
      <dgm:t>
        <a:bodyPr/>
        <a:lstStyle/>
        <a:p>
          <a:endParaRPr lang="en-US"/>
        </a:p>
      </dgm:t>
    </dgm:pt>
    <dgm:pt modelId="{46547FD2-7607-4E62-94B3-E23FDAEEB3C2}">
      <dgm:prSet/>
      <dgm:spPr/>
      <dgm:t>
        <a:bodyPr/>
        <a:lstStyle/>
        <a:p>
          <a:r>
            <a:rPr lang="en-US"/>
            <a:t>DEADLOCK</a:t>
          </a:r>
        </a:p>
      </dgm:t>
    </dgm:pt>
    <dgm:pt modelId="{54848FB4-3EA9-4C4D-94B8-DF97C5E0C5D9}" type="parTrans" cxnId="{70E4BAF5-3668-4321-B7CE-D34174E0225F}">
      <dgm:prSet/>
      <dgm:spPr/>
      <dgm:t>
        <a:bodyPr/>
        <a:lstStyle/>
        <a:p>
          <a:endParaRPr lang="en-US"/>
        </a:p>
      </dgm:t>
    </dgm:pt>
    <dgm:pt modelId="{A6C413F9-E391-4C22-B8FF-935EA7015FC4}" type="sibTrans" cxnId="{70E4BAF5-3668-4321-B7CE-D34174E0225F}">
      <dgm:prSet/>
      <dgm:spPr/>
      <dgm:t>
        <a:bodyPr/>
        <a:lstStyle/>
        <a:p>
          <a:endParaRPr lang="en-US"/>
        </a:p>
      </dgm:t>
    </dgm:pt>
    <dgm:pt modelId="{A1384658-7D8E-4833-9B31-D323063C2A43}">
      <dgm:prSet/>
      <dgm:spPr/>
      <dgm:t>
        <a:bodyPr/>
        <a:lstStyle/>
        <a:p>
          <a:r>
            <a:rPr lang="en-US"/>
            <a:t>BOTTLENECK</a:t>
          </a:r>
        </a:p>
      </dgm:t>
    </dgm:pt>
    <dgm:pt modelId="{C065B2E0-FC30-477D-B271-0F47A5782B18}" type="parTrans" cxnId="{A2C84243-6401-46F6-9870-28130DCE562B}">
      <dgm:prSet/>
      <dgm:spPr/>
      <dgm:t>
        <a:bodyPr/>
        <a:lstStyle/>
        <a:p>
          <a:endParaRPr lang="en-US"/>
        </a:p>
      </dgm:t>
    </dgm:pt>
    <dgm:pt modelId="{D389233C-12B1-4E16-ACF4-A717EC92D8AA}" type="sibTrans" cxnId="{A2C84243-6401-46F6-9870-28130DCE562B}">
      <dgm:prSet/>
      <dgm:spPr/>
      <dgm:t>
        <a:bodyPr/>
        <a:lstStyle/>
        <a:p>
          <a:endParaRPr lang="en-US"/>
        </a:p>
      </dgm:t>
    </dgm:pt>
    <dgm:pt modelId="{C8879B47-6B73-C94E-92F4-69EF73643DF1}" type="pres">
      <dgm:prSet presAssocID="{8398714A-0375-4EAE-87AB-083875896424}" presName="Name0" presStyleCnt="0">
        <dgm:presLayoutVars>
          <dgm:dir/>
          <dgm:animLvl val="lvl"/>
          <dgm:resizeHandles val="exact"/>
        </dgm:presLayoutVars>
      </dgm:prSet>
      <dgm:spPr/>
    </dgm:pt>
    <dgm:pt modelId="{4A65932D-D01E-BA41-BF81-5E70A6E08FA7}" type="pres">
      <dgm:prSet presAssocID="{7691013E-6293-4F29-9002-118CBC1FD751}" presName="linNode" presStyleCnt="0"/>
      <dgm:spPr/>
    </dgm:pt>
    <dgm:pt modelId="{E1ABC8CB-6B6A-F048-8401-039C678DE186}" type="pres">
      <dgm:prSet presAssocID="{7691013E-6293-4F29-9002-118CBC1FD75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18071C9-B9B1-2344-A3D3-01BCA6EA6294}" type="pres">
      <dgm:prSet presAssocID="{D7F753D6-6BD7-4FC3-9F49-2E459BF59C7F}" presName="sp" presStyleCnt="0"/>
      <dgm:spPr/>
    </dgm:pt>
    <dgm:pt modelId="{EA65A00E-564A-AA41-A910-69C1C9BD01E6}" type="pres">
      <dgm:prSet presAssocID="{C1226E93-32BC-47D3-B16D-EE82838BF749}" presName="linNode" presStyleCnt="0"/>
      <dgm:spPr/>
    </dgm:pt>
    <dgm:pt modelId="{B5AABDCC-0EF4-A74C-AEFE-6E39926C3423}" type="pres">
      <dgm:prSet presAssocID="{C1226E93-32BC-47D3-B16D-EE82838BF749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C6435EB-804C-2F48-9731-C76E4180B4D5}" type="pres">
      <dgm:prSet presAssocID="{B8AE7386-34A1-4E22-AF85-9BFC75AF5A52}" presName="sp" presStyleCnt="0"/>
      <dgm:spPr/>
    </dgm:pt>
    <dgm:pt modelId="{57984150-4219-6D42-9AA4-E48E696CE540}" type="pres">
      <dgm:prSet presAssocID="{46547FD2-7607-4E62-94B3-E23FDAEEB3C2}" presName="linNode" presStyleCnt="0"/>
      <dgm:spPr/>
    </dgm:pt>
    <dgm:pt modelId="{59CEE839-9AE0-7047-9D91-59D7433C1683}" type="pres">
      <dgm:prSet presAssocID="{46547FD2-7607-4E62-94B3-E23FDAEEB3C2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8AAF7233-A943-784E-BAD4-52E794EDC4B7}" type="pres">
      <dgm:prSet presAssocID="{A6C413F9-E391-4C22-B8FF-935EA7015FC4}" presName="sp" presStyleCnt="0"/>
      <dgm:spPr/>
    </dgm:pt>
    <dgm:pt modelId="{237D97E5-C92B-B44A-9A94-BE808D38217D}" type="pres">
      <dgm:prSet presAssocID="{A1384658-7D8E-4833-9B31-D323063C2A43}" presName="linNode" presStyleCnt="0"/>
      <dgm:spPr/>
    </dgm:pt>
    <dgm:pt modelId="{D9D774C5-2EBB-084D-A3B1-9910E6E1CABB}" type="pres">
      <dgm:prSet presAssocID="{A1384658-7D8E-4833-9B31-D323063C2A43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7C41FA13-F4B8-3342-B019-1E1230ADFB87}" type="presOf" srcId="{A1384658-7D8E-4833-9B31-D323063C2A43}" destId="{D9D774C5-2EBB-084D-A3B1-9910E6E1CABB}" srcOrd="0" destOrd="0" presId="urn:microsoft.com/office/officeart/2005/8/layout/vList5"/>
    <dgm:cxn modelId="{A2C84243-6401-46F6-9870-28130DCE562B}" srcId="{8398714A-0375-4EAE-87AB-083875896424}" destId="{A1384658-7D8E-4833-9B31-D323063C2A43}" srcOrd="3" destOrd="0" parTransId="{C065B2E0-FC30-477D-B271-0F47A5782B18}" sibTransId="{D389233C-12B1-4E16-ACF4-A717EC92D8AA}"/>
    <dgm:cxn modelId="{438AA343-7398-E941-A282-750185AA0F8C}" type="presOf" srcId="{C1226E93-32BC-47D3-B16D-EE82838BF749}" destId="{B5AABDCC-0EF4-A74C-AEFE-6E39926C3423}" srcOrd="0" destOrd="0" presId="urn:microsoft.com/office/officeart/2005/8/layout/vList5"/>
    <dgm:cxn modelId="{EE094F66-AA16-0D44-9F43-BFA91AE80DA4}" type="presOf" srcId="{46547FD2-7607-4E62-94B3-E23FDAEEB3C2}" destId="{59CEE839-9AE0-7047-9D91-59D7433C1683}" srcOrd="0" destOrd="0" presId="urn:microsoft.com/office/officeart/2005/8/layout/vList5"/>
    <dgm:cxn modelId="{8C09714F-2712-E649-B05A-2F6A4E3A7B48}" type="presOf" srcId="{8398714A-0375-4EAE-87AB-083875896424}" destId="{C8879B47-6B73-C94E-92F4-69EF73643DF1}" srcOrd="0" destOrd="0" presId="urn:microsoft.com/office/officeart/2005/8/layout/vList5"/>
    <dgm:cxn modelId="{A95574A2-3A6B-FA48-81EA-F4067ACA7107}" type="presOf" srcId="{7691013E-6293-4F29-9002-118CBC1FD751}" destId="{E1ABC8CB-6B6A-F048-8401-039C678DE186}" srcOrd="0" destOrd="0" presId="urn:microsoft.com/office/officeart/2005/8/layout/vList5"/>
    <dgm:cxn modelId="{2A6508BE-ED76-470D-A4E8-86858C8F7432}" srcId="{8398714A-0375-4EAE-87AB-083875896424}" destId="{7691013E-6293-4F29-9002-118CBC1FD751}" srcOrd="0" destOrd="0" parTransId="{55E428BB-E01E-4414-BDBF-45745648A6FB}" sibTransId="{D7F753D6-6BD7-4FC3-9F49-2E459BF59C7F}"/>
    <dgm:cxn modelId="{F72BB0E6-C837-4494-B251-1C9CA4C21DE6}" srcId="{8398714A-0375-4EAE-87AB-083875896424}" destId="{C1226E93-32BC-47D3-B16D-EE82838BF749}" srcOrd="1" destOrd="0" parTransId="{4F552B83-34A9-45BD-99D0-025B12CFEE46}" sibTransId="{B8AE7386-34A1-4E22-AF85-9BFC75AF5A52}"/>
    <dgm:cxn modelId="{70E4BAF5-3668-4321-B7CE-D34174E0225F}" srcId="{8398714A-0375-4EAE-87AB-083875896424}" destId="{46547FD2-7607-4E62-94B3-E23FDAEEB3C2}" srcOrd="2" destOrd="0" parTransId="{54848FB4-3EA9-4C4D-94B8-DF97C5E0C5D9}" sibTransId="{A6C413F9-E391-4C22-B8FF-935EA7015FC4}"/>
    <dgm:cxn modelId="{039DBAE9-63A7-C540-88E2-893E7729D2D1}" type="presParOf" srcId="{C8879B47-6B73-C94E-92F4-69EF73643DF1}" destId="{4A65932D-D01E-BA41-BF81-5E70A6E08FA7}" srcOrd="0" destOrd="0" presId="urn:microsoft.com/office/officeart/2005/8/layout/vList5"/>
    <dgm:cxn modelId="{84E39A7D-9294-0A43-AC25-7889A934B6CE}" type="presParOf" srcId="{4A65932D-D01E-BA41-BF81-5E70A6E08FA7}" destId="{E1ABC8CB-6B6A-F048-8401-039C678DE186}" srcOrd="0" destOrd="0" presId="urn:microsoft.com/office/officeart/2005/8/layout/vList5"/>
    <dgm:cxn modelId="{74EE92E9-0C43-AD45-844D-4B1BA1C51FED}" type="presParOf" srcId="{C8879B47-6B73-C94E-92F4-69EF73643DF1}" destId="{B18071C9-B9B1-2344-A3D3-01BCA6EA6294}" srcOrd="1" destOrd="0" presId="urn:microsoft.com/office/officeart/2005/8/layout/vList5"/>
    <dgm:cxn modelId="{4B5FA090-3E41-234B-96D8-A07535AA32A7}" type="presParOf" srcId="{C8879B47-6B73-C94E-92F4-69EF73643DF1}" destId="{EA65A00E-564A-AA41-A910-69C1C9BD01E6}" srcOrd="2" destOrd="0" presId="urn:microsoft.com/office/officeart/2005/8/layout/vList5"/>
    <dgm:cxn modelId="{FE0F28E1-455E-F24F-9DC1-26282D550F90}" type="presParOf" srcId="{EA65A00E-564A-AA41-A910-69C1C9BD01E6}" destId="{B5AABDCC-0EF4-A74C-AEFE-6E39926C3423}" srcOrd="0" destOrd="0" presId="urn:microsoft.com/office/officeart/2005/8/layout/vList5"/>
    <dgm:cxn modelId="{BD16D8F2-B5CA-4C4A-9811-2D81B4BAAD36}" type="presParOf" srcId="{C8879B47-6B73-C94E-92F4-69EF73643DF1}" destId="{1C6435EB-804C-2F48-9731-C76E4180B4D5}" srcOrd="3" destOrd="0" presId="urn:microsoft.com/office/officeart/2005/8/layout/vList5"/>
    <dgm:cxn modelId="{6648603E-BD83-2745-876E-8177122F781C}" type="presParOf" srcId="{C8879B47-6B73-C94E-92F4-69EF73643DF1}" destId="{57984150-4219-6D42-9AA4-E48E696CE540}" srcOrd="4" destOrd="0" presId="urn:microsoft.com/office/officeart/2005/8/layout/vList5"/>
    <dgm:cxn modelId="{7F5C4DBD-DF7A-7143-824D-51FC5FCCDBE0}" type="presParOf" srcId="{57984150-4219-6D42-9AA4-E48E696CE540}" destId="{59CEE839-9AE0-7047-9D91-59D7433C1683}" srcOrd="0" destOrd="0" presId="urn:microsoft.com/office/officeart/2005/8/layout/vList5"/>
    <dgm:cxn modelId="{3EA63C1C-AF78-AB4E-8910-0703CE7BE66E}" type="presParOf" srcId="{C8879B47-6B73-C94E-92F4-69EF73643DF1}" destId="{8AAF7233-A943-784E-BAD4-52E794EDC4B7}" srcOrd="5" destOrd="0" presId="urn:microsoft.com/office/officeart/2005/8/layout/vList5"/>
    <dgm:cxn modelId="{7C017A2D-60BF-9949-A6FD-CA353D79E14F}" type="presParOf" srcId="{C8879B47-6B73-C94E-92F4-69EF73643DF1}" destId="{237D97E5-C92B-B44A-9A94-BE808D38217D}" srcOrd="6" destOrd="0" presId="urn:microsoft.com/office/officeart/2005/8/layout/vList5"/>
    <dgm:cxn modelId="{1042625C-B763-4843-96A3-CA415442CAB3}" type="presParOf" srcId="{237D97E5-C92B-B44A-9A94-BE808D38217D}" destId="{D9D774C5-2EBB-084D-A3B1-9910E6E1CA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98714A-0375-4EAE-87AB-08387589642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91013E-6293-4F29-9002-118CBC1FD751}">
      <dgm:prSet/>
      <dgm:spPr/>
      <dgm:t>
        <a:bodyPr/>
        <a:lstStyle/>
        <a:p>
          <a:r>
            <a:rPr lang="en-US" dirty="0"/>
            <a:t>PROGRESS</a:t>
          </a:r>
        </a:p>
      </dgm:t>
    </dgm:pt>
    <dgm:pt modelId="{55E428BB-E01E-4414-BDBF-45745648A6FB}" type="parTrans" cxnId="{2A6508BE-ED76-470D-A4E8-86858C8F7432}">
      <dgm:prSet/>
      <dgm:spPr/>
      <dgm:t>
        <a:bodyPr/>
        <a:lstStyle/>
        <a:p>
          <a:endParaRPr lang="en-US"/>
        </a:p>
      </dgm:t>
    </dgm:pt>
    <dgm:pt modelId="{D7F753D6-6BD7-4FC3-9F49-2E459BF59C7F}" type="sibTrans" cxnId="{2A6508BE-ED76-470D-A4E8-86858C8F7432}">
      <dgm:prSet/>
      <dgm:spPr/>
      <dgm:t>
        <a:bodyPr/>
        <a:lstStyle/>
        <a:p>
          <a:endParaRPr lang="en-US"/>
        </a:p>
      </dgm:t>
    </dgm:pt>
    <dgm:pt modelId="{C1226E93-32BC-47D3-B16D-EE82838BF749}">
      <dgm:prSet/>
      <dgm:spPr/>
      <dgm:t>
        <a:bodyPr/>
        <a:lstStyle/>
        <a:p>
          <a:r>
            <a:rPr lang="en-US" dirty="0"/>
            <a:t>SOLUTION</a:t>
          </a:r>
        </a:p>
      </dgm:t>
    </dgm:pt>
    <dgm:pt modelId="{4F552B83-34A9-45BD-99D0-025B12CFEE46}" type="parTrans" cxnId="{F72BB0E6-C837-4494-B251-1C9CA4C21DE6}">
      <dgm:prSet/>
      <dgm:spPr/>
      <dgm:t>
        <a:bodyPr/>
        <a:lstStyle/>
        <a:p>
          <a:endParaRPr lang="en-US"/>
        </a:p>
      </dgm:t>
    </dgm:pt>
    <dgm:pt modelId="{B8AE7386-34A1-4E22-AF85-9BFC75AF5A52}" type="sibTrans" cxnId="{F72BB0E6-C837-4494-B251-1C9CA4C21DE6}">
      <dgm:prSet/>
      <dgm:spPr/>
      <dgm:t>
        <a:bodyPr/>
        <a:lstStyle/>
        <a:p>
          <a:endParaRPr lang="en-US"/>
        </a:p>
      </dgm:t>
    </dgm:pt>
    <dgm:pt modelId="{46547FD2-7607-4E62-94B3-E23FDAEEB3C2}">
      <dgm:prSet/>
      <dgm:spPr/>
      <dgm:t>
        <a:bodyPr/>
        <a:lstStyle/>
        <a:p>
          <a:r>
            <a:rPr lang="en-US" dirty="0"/>
            <a:t>AGREEMENT</a:t>
          </a:r>
        </a:p>
      </dgm:t>
    </dgm:pt>
    <dgm:pt modelId="{54848FB4-3EA9-4C4D-94B8-DF97C5E0C5D9}" type="parTrans" cxnId="{70E4BAF5-3668-4321-B7CE-D34174E0225F}">
      <dgm:prSet/>
      <dgm:spPr/>
      <dgm:t>
        <a:bodyPr/>
        <a:lstStyle/>
        <a:p>
          <a:endParaRPr lang="en-US"/>
        </a:p>
      </dgm:t>
    </dgm:pt>
    <dgm:pt modelId="{A6C413F9-E391-4C22-B8FF-935EA7015FC4}" type="sibTrans" cxnId="{70E4BAF5-3668-4321-B7CE-D34174E0225F}">
      <dgm:prSet/>
      <dgm:spPr/>
      <dgm:t>
        <a:bodyPr/>
        <a:lstStyle/>
        <a:p>
          <a:endParaRPr lang="en-US"/>
        </a:p>
      </dgm:t>
    </dgm:pt>
    <dgm:pt modelId="{A1384658-7D8E-4833-9B31-D323063C2A43}">
      <dgm:prSet/>
      <dgm:spPr/>
      <dgm:t>
        <a:bodyPr/>
        <a:lstStyle/>
        <a:p>
          <a:r>
            <a:rPr lang="en-US" dirty="0"/>
            <a:t>BREAKTHROUGH</a:t>
          </a:r>
        </a:p>
      </dgm:t>
    </dgm:pt>
    <dgm:pt modelId="{C065B2E0-FC30-477D-B271-0F47A5782B18}" type="parTrans" cxnId="{A2C84243-6401-46F6-9870-28130DCE562B}">
      <dgm:prSet/>
      <dgm:spPr/>
      <dgm:t>
        <a:bodyPr/>
        <a:lstStyle/>
        <a:p>
          <a:endParaRPr lang="en-US"/>
        </a:p>
      </dgm:t>
    </dgm:pt>
    <dgm:pt modelId="{D389233C-12B1-4E16-ACF4-A717EC92D8AA}" type="sibTrans" cxnId="{A2C84243-6401-46F6-9870-28130DCE562B}">
      <dgm:prSet/>
      <dgm:spPr/>
      <dgm:t>
        <a:bodyPr/>
        <a:lstStyle/>
        <a:p>
          <a:endParaRPr lang="en-US"/>
        </a:p>
      </dgm:t>
    </dgm:pt>
    <dgm:pt modelId="{C8879B47-6B73-C94E-92F4-69EF73643DF1}" type="pres">
      <dgm:prSet presAssocID="{8398714A-0375-4EAE-87AB-083875896424}" presName="Name0" presStyleCnt="0">
        <dgm:presLayoutVars>
          <dgm:dir/>
          <dgm:animLvl val="lvl"/>
          <dgm:resizeHandles val="exact"/>
        </dgm:presLayoutVars>
      </dgm:prSet>
      <dgm:spPr/>
    </dgm:pt>
    <dgm:pt modelId="{4A65932D-D01E-BA41-BF81-5E70A6E08FA7}" type="pres">
      <dgm:prSet presAssocID="{7691013E-6293-4F29-9002-118CBC1FD751}" presName="linNode" presStyleCnt="0"/>
      <dgm:spPr/>
    </dgm:pt>
    <dgm:pt modelId="{E1ABC8CB-6B6A-F048-8401-039C678DE186}" type="pres">
      <dgm:prSet presAssocID="{7691013E-6293-4F29-9002-118CBC1FD75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18071C9-B9B1-2344-A3D3-01BCA6EA6294}" type="pres">
      <dgm:prSet presAssocID="{D7F753D6-6BD7-4FC3-9F49-2E459BF59C7F}" presName="sp" presStyleCnt="0"/>
      <dgm:spPr/>
    </dgm:pt>
    <dgm:pt modelId="{EA65A00E-564A-AA41-A910-69C1C9BD01E6}" type="pres">
      <dgm:prSet presAssocID="{C1226E93-32BC-47D3-B16D-EE82838BF749}" presName="linNode" presStyleCnt="0"/>
      <dgm:spPr/>
    </dgm:pt>
    <dgm:pt modelId="{B5AABDCC-0EF4-A74C-AEFE-6E39926C3423}" type="pres">
      <dgm:prSet presAssocID="{C1226E93-32BC-47D3-B16D-EE82838BF749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C6435EB-804C-2F48-9731-C76E4180B4D5}" type="pres">
      <dgm:prSet presAssocID="{B8AE7386-34A1-4E22-AF85-9BFC75AF5A52}" presName="sp" presStyleCnt="0"/>
      <dgm:spPr/>
    </dgm:pt>
    <dgm:pt modelId="{57984150-4219-6D42-9AA4-E48E696CE540}" type="pres">
      <dgm:prSet presAssocID="{46547FD2-7607-4E62-94B3-E23FDAEEB3C2}" presName="linNode" presStyleCnt="0"/>
      <dgm:spPr/>
    </dgm:pt>
    <dgm:pt modelId="{59CEE839-9AE0-7047-9D91-59D7433C1683}" type="pres">
      <dgm:prSet presAssocID="{46547FD2-7607-4E62-94B3-E23FDAEEB3C2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CE76F19E-746F-894E-94FA-6B166655D20A}" type="pres">
      <dgm:prSet presAssocID="{A6C413F9-E391-4C22-B8FF-935EA7015FC4}" presName="sp" presStyleCnt="0"/>
      <dgm:spPr/>
    </dgm:pt>
    <dgm:pt modelId="{7F75766C-F7DF-314C-89E1-99E509E048E6}" type="pres">
      <dgm:prSet presAssocID="{A1384658-7D8E-4833-9B31-D323063C2A43}" presName="linNode" presStyleCnt="0"/>
      <dgm:spPr/>
    </dgm:pt>
    <dgm:pt modelId="{FBFAB0C9-EBC9-B742-B6BC-5B68D8EC4EE5}" type="pres">
      <dgm:prSet presAssocID="{A1384658-7D8E-4833-9B31-D323063C2A43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36B0B32E-C30D-6248-8684-F8A1273CEB95}" type="presOf" srcId="{A1384658-7D8E-4833-9B31-D323063C2A43}" destId="{FBFAB0C9-EBC9-B742-B6BC-5B68D8EC4EE5}" srcOrd="0" destOrd="0" presId="urn:microsoft.com/office/officeart/2005/8/layout/vList5"/>
    <dgm:cxn modelId="{E053323F-1FD7-CF47-B626-306674906F8A}" type="presOf" srcId="{46547FD2-7607-4E62-94B3-E23FDAEEB3C2}" destId="{59CEE839-9AE0-7047-9D91-59D7433C1683}" srcOrd="0" destOrd="0" presId="urn:microsoft.com/office/officeart/2005/8/layout/vList5"/>
    <dgm:cxn modelId="{A2C84243-6401-46F6-9870-28130DCE562B}" srcId="{8398714A-0375-4EAE-87AB-083875896424}" destId="{A1384658-7D8E-4833-9B31-D323063C2A43}" srcOrd="3" destOrd="0" parTransId="{C065B2E0-FC30-477D-B271-0F47A5782B18}" sibTransId="{D389233C-12B1-4E16-ACF4-A717EC92D8AA}"/>
    <dgm:cxn modelId="{8C09714F-2712-E649-B05A-2F6A4E3A7B48}" type="presOf" srcId="{8398714A-0375-4EAE-87AB-083875896424}" destId="{C8879B47-6B73-C94E-92F4-69EF73643DF1}" srcOrd="0" destOrd="0" presId="urn:microsoft.com/office/officeart/2005/8/layout/vList5"/>
    <dgm:cxn modelId="{25772952-71A8-5C43-8A8C-1F4CED593D80}" type="presOf" srcId="{C1226E93-32BC-47D3-B16D-EE82838BF749}" destId="{B5AABDCC-0EF4-A74C-AEFE-6E39926C3423}" srcOrd="0" destOrd="0" presId="urn:microsoft.com/office/officeart/2005/8/layout/vList5"/>
    <dgm:cxn modelId="{CC303575-297A-3C4A-9ACE-86DA85D4FEFB}" type="presOf" srcId="{7691013E-6293-4F29-9002-118CBC1FD751}" destId="{E1ABC8CB-6B6A-F048-8401-039C678DE186}" srcOrd="0" destOrd="0" presId="urn:microsoft.com/office/officeart/2005/8/layout/vList5"/>
    <dgm:cxn modelId="{2A6508BE-ED76-470D-A4E8-86858C8F7432}" srcId="{8398714A-0375-4EAE-87AB-083875896424}" destId="{7691013E-6293-4F29-9002-118CBC1FD751}" srcOrd="0" destOrd="0" parTransId="{55E428BB-E01E-4414-BDBF-45745648A6FB}" sibTransId="{D7F753D6-6BD7-4FC3-9F49-2E459BF59C7F}"/>
    <dgm:cxn modelId="{F72BB0E6-C837-4494-B251-1C9CA4C21DE6}" srcId="{8398714A-0375-4EAE-87AB-083875896424}" destId="{C1226E93-32BC-47D3-B16D-EE82838BF749}" srcOrd="1" destOrd="0" parTransId="{4F552B83-34A9-45BD-99D0-025B12CFEE46}" sibTransId="{B8AE7386-34A1-4E22-AF85-9BFC75AF5A52}"/>
    <dgm:cxn modelId="{70E4BAF5-3668-4321-B7CE-D34174E0225F}" srcId="{8398714A-0375-4EAE-87AB-083875896424}" destId="{46547FD2-7607-4E62-94B3-E23FDAEEB3C2}" srcOrd="2" destOrd="0" parTransId="{54848FB4-3EA9-4C4D-94B8-DF97C5E0C5D9}" sibTransId="{A6C413F9-E391-4C22-B8FF-935EA7015FC4}"/>
    <dgm:cxn modelId="{0163570F-D0B2-BC41-9F07-F35592807512}" type="presParOf" srcId="{C8879B47-6B73-C94E-92F4-69EF73643DF1}" destId="{4A65932D-D01E-BA41-BF81-5E70A6E08FA7}" srcOrd="0" destOrd="0" presId="urn:microsoft.com/office/officeart/2005/8/layout/vList5"/>
    <dgm:cxn modelId="{03AB46DD-F25D-3345-A2BF-5D2205ABC82F}" type="presParOf" srcId="{4A65932D-D01E-BA41-BF81-5E70A6E08FA7}" destId="{E1ABC8CB-6B6A-F048-8401-039C678DE186}" srcOrd="0" destOrd="0" presId="urn:microsoft.com/office/officeart/2005/8/layout/vList5"/>
    <dgm:cxn modelId="{9D619ACE-8594-A547-B0DD-55BDA76E7EF1}" type="presParOf" srcId="{C8879B47-6B73-C94E-92F4-69EF73643DF1}" destId="{B18071C9-B9B1-2344-A3D3-01BCA6EA6294}" srcOrd="1" destOrd="0" presId="urn:microsoft.com/office/officeart/2005/8/layout/vList5"/>
    <dgm:cxn modelId="{B1FFC0AE-114C-1646-903C-F3393B5FAC9B}" type="presParOf" srcId="{C8879B47-6B73-C94E-92F4-69EF73643DF1}" destId="{EA65A00E-564A-AA41-A910-69C1C9BD01E6}" srcOrd="2" destOrd="0" presId="urn:microsoft.com/office/officeart/2005/8/layout/vList5"/>
    <dgm:cxn modelId="{00884380-E9D7-D746-8C43-916471F673F9}" type="presParOf" srcId="{EA65A00E-564A-AA41-A910-69C1C9BD01E6}" destId="{B5AABDCC-0EF4-A74C-AEFE-6E39926C3423}" srcOrd="0" destOrd="0" presId="urn:microsoft.com/office/officeart/2005/8/layout/vList5"/>
    <dgm:cxn modelId="{88DEBF06-FBBC-D645-8260-5E25661A6F32}" type="presParOf" srcId="{C8879B47-6B73-C94E-92F4-69EF73643DF1}" destId="{1C6435EB-804C-2F48-9731-C76E4180B4D5}" srcOrd="3" destOrd="0" presId="urn:microsoft.com/office/officeart/2005/8/layout/vList5"/>
    <dgm:cxn modelId="{2CC2A70F-3525-FC45-AC57-190A39D1809B}" type="presParOf" srcId="{C8879B47-6B73-C94E-92F4-69EF73643DF1}" destId="{57984150-4219-6D42-9AA4-E48E696CE540}" srcOrd="4" destOrd="0" presId="urn:microsoft.com/office/officeart/2005/8/layout/vList5"/>
    <dgm:cxn modelId="{50B5D6DD-9D58-674D-BA9C-070E72928AB9}" type="presParOf" srcId="{57984150-4219-6D42-9AA4-E48E696CE540}" destId="{59CEE839-9AE0-7047-9D91-59D7433C1683}" srcOrd="0" destOrd="0" presId="urn:microsoft.com/office/officeart/2005/8/layout/vList5"/>
    <dgm:cxn modelId="{261AAAF1-9355-BC40-B925-CEED0753B044}" type="presParOf" srcId="{C8879B47-6B73-C94E-92F4-69EF73643DF1}" destId="{CE76F19E-746F-894E-94FA-6B166655D20A}" srcOrd="5" destOrd="0" presId="urn:microsoft.com/office/officeart/2005/8/layout/vList5"/>
    <dgm:cxn modelId="{9856505B-8935-3443-9D7A-73948539802C}" type="presParOf" srcId="{C8879B47-6B73-C94E-92F4-69EF73643DF1}" destId="{7F75766C-F7DF-314C-89E1-99E509E048E6}" srcOrd="6" destOrd="0" presId="urn:microsoft.com/office/officeart/2005/8/layout/vList5"/>
    <dgm:cxn modelId="{318E5AD5-0C6B-D042-AF7A-A45814644BCE}" type="presParOf" srcId="{7F75766C-F7DF-314C-89E1-99E509E048E6}" destId="{FBFAB0C9-EBC9-B742-B6BC-5B68D8EC4EE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D0666D-D518-427A-B138-5D62CDA287FE}" type="doc">
      <dgm:prSet loTypeId="urn:microsoft.com/office/officeart/2005/8/layout/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7C9340C-ED57-4558-9726-884D204EEB54}">
      <dgm:prSet custT="1"/>
      <dgm:spPr/>
      <dgm:t>
        <a:bodyPr/>
        <a:lstStyle/>
        <a:p>
          <a:r>
            <a:rPr lang="en-US" sz="2200" dirty="0">
              <a:solidFill>
                <a:schemeClr val="bg1">
                  <a:lumMod val="75000"/>
                  <a:lumOff val="25000"/>
                </a:schemeClr>
              </a:solidFill>
            </a:rPr>
            <a:t>Impasse perceptions can differ from reality</a:t>
          </a:r>
        </a:p>
      </dgm:t>
    </dgm:pt>
    <dgm:pt modelId="{9E5A79DF-FECA-4F63-8E5B-B9FA61259018}" type="parTrans" cxnId="{9DB810F5-5116-4CA0-A164-1BCA28B86A84}">
      <dgm:prSet/>
      <dgm:spPr/>
      <dgm:t>
        <a:bodyPr/>
        <a:lstStyle/>
        <a:p>
          <a:endParaRPr lang="en-US"/>
        </a:p>
      </dgm:t>
    </dgm:pt>
    <dgm:pt modelId="{623CA29D-71B1-4384-AC33-0168D32796FC}" type="sibTrans" cxnId="{9DB810F5-5116-4CA0-A164-1BCA28B86A84}">
      <dgm:prSet/>
      <dgm:spPr/>
      <dgm:t>
        <a:bodyPr/>
        <a:lstStyle/>
        <a:p>
          <a:endParaRPr lang="en-US"/>
        </a:p>
      </dgm:t>
    </dgm:pt>
    <dgm:pt modelId="{19F7EB81-E5EB-4803-ADC5-8B637E41A3FB}">
      <dgm:prSet custT="1"/>
      <dgm:spPr/>
      <dgm:t>
        <a:bodyPr/>
        <a:lstStyle/>
        <a:p>
          <a:r>
            <a:rPr lang="en-US" sz="2200" dirty="0">
              <a:solidFill>
                <a:schemeClr val="bg1">
                  <a:lumMod val="75000"/>
                  <a:lumOff val="25000"/>
                </a:schemeClr>
              </a:solidFill>
            </a:rPr>
            <a:t>Impasse can be Tactical or Genuine</a:t>
          </a:r>
        </a:p>
      </dgm:t>
    </dgm:pt>
    <dgm:pt modelId="{9F67AFAE-6E64-4DD8-B333-AA697AF6E71D}" type="parTrans" cxnId="{5FEACD57-595E-487F-AD68-94BB6980DDE7}">
      <dgm:prSet/>
      <dgm:spPr/>
      <dgm:t>
        <a:bodyPr/>
        <a:lstStyle/>
        <a:p>
          <a:endParaRPr lang="en-US"/>
        </a:p>
      </dgm:t>
    </dgm:pt>
    <dgm:pt modelId="{2C5461EB-E23C-4C9D-ADB2-4A146B20FE00}" type="sibTrans" cxnId="{5FEACD57-595E-487F-AD68-94BB6980DDE7}">
      <dgm:prSet/>
      <dgm:spPr/>
      <dgm:t>
        <a:bodyPr/>
        <a:lstStyle/>
        <a:p>
          <a:endParaRPr lang="en-US"/>
        </a:p>
      </dgm:t>
    </dgm:pt>
    <dgm:pt modelId="{C3E39E24-B0E3-49BF-86BF-CAFEADF00F9A}">
      <dgm:prSet/>
      <dgm:spPr/>
      <dgm:t>
        <a:bodyPr/>
        <a:lstStyle/>
        <a:p>
          <a:r>
            <a:rPr lang="en-US" b="1" dirty="0">
              <a:solidFill>
                <a:srgbClr val="0070C0"/>
              </a:solidFill>
            </a:rPr>
            <a:t>TACTICAL IMPASSE </a:t>
          </a:r>
          <a:r>
            <a:rPr lang="en-US" dirty="0"/>
            <a:t>:Parties deliberately refuse to proceed as a way  to gain leverage or put pressure for making concessions.</a:t>
          </a:r>
        </a:p>
      </dgm:t>
    </dgm:pt>
    <dgm:pt modelId="{B996912D-4A37-4891-99E8-D37DFDAAB819}" type="parTrans" cxnId="{BBD3648A-9FF2-43A7-9F34-8CD22E94DFA4}">
      <dgm:prSet/>
      <dgm:spPr/>
      <dgm:t>
        <a:bodyPr/>
        <a:lstStyle/>
        <a:p>
          <a:endParaRPr lang="en-US"/>
        </a:p>
      </dgm:t>
    </dgm:pt>
    <dgm:pt modelId="{15A3850C-F709-4917-AC70-3F39736A1913}" type="sibTrans" cxnId="{BBD3648A-9FF2-43A7-9F34-8CD22E94DFA4}">
      <dgm:prSet/>
      <dgm:spPr/>
      <dgm:t>
        <a:bodyPr/>
        <a:lstStyle/>
        <a:p>
          <a:endParaRPr lang="en-US"/>
        </a:p>
      </dgm:t>
    </dgm:pt>
    <dgm:pt modelId="{432BDBCB-3B13-4237-8368-765256430A8F}">
      <dgm:prSet/>
      <dgm:spPr/>
      <dgm:t>
        <a:bodyPr/>
        <a:lstStyle/>
        <a:p>
          <a:r>
            <a:rPr lang="en-US" b="1" dirty="0">
              <a:solidFill>
                <a:srgbClr val="0070C0"/>
              </a:solidFill>
            </a:rPr>
            <a:t>GENUINE IMPASSE </a:t>
          </a:r>
          <a:r>
            <a:rPr lang="en-US" dirty="0"/>
            <a:t>:Parties feel unable to move forward without sacrificing something important to them.</a:t>
          </a:r>
        </a:p>
      </dgm:t>
    </dgm:pt>
    <dgm:pt modelId="{C025A401-E2C5-4BE7-B968-1BB15339732C}" type="parTrans" cxnId="{1E153D18-BCA9-4410-ACA9-18964539B942}">
      <dgm:prSet/>
      <dgm:spPr/>
      <dgm:t>
        <a:bodyPr/>
        <a:lstStyle/>
        <a:p>
          <a:endParaRPr lang="en-US"/>
        </a:p>
      </dgm:t>
    </dgm:pt>
    <dgm:pt modelId="{A3D6C4CE-49D8-4B6F-B57D-032A92230C50}" type="sibTrans" cxnId="{1E153D18-BCA9-4410-ACA9-18964539B942}">
      <dgm:prSet/>
      <dgm:spPr/>
      <dgm:t>
        <a:bodyPr/>
        <a:lstStyle/>
        <a:p>
          <a:endParaRPr lang="en-US"/>
        </a:p>
      </dgm:t>
    </dgm:pt>
    <dgm:pt modelId="{6D243ADF-C465-E646-A6D3-9368BE48DC68}" type="pres">
      <dgm:prSet presAssocID="{33D0666D-D518-427A-B138-5D62CDA287FE}" presName="diagram" presStyleCnt="0">
        <dgm:presLayoutVars>
          <dgm:dir/>
          <dgm:resizeHandles val="exact"/>
        </dgm:presLayoutVars>
      </dgm:prSet>
      <dgm:spPr/>
    </dgm:pt>
    <dgm:pt modelId="{9776D4EB-BB51-CB47-87E4-50E128CD25A2}" type="pres">
      <dgm:prSet presAssocID="{E7C9340C-ED57-4558-9726-884D204EEB54}" presName="node" presStyleLbl="node1" presStyleIdx="0" presStyleCnt="4">
        <dgm:presLayoutVars>
          <dgm:bulletEnabled val="1"/>
        </dgm:presLayoutVars>
      </dgm:prSet>
      <dgm:spPr/>
    </dgm:pt>
    <dgm:pt modelId="{63D9F7FE-52B5-BC43-A9D5-FD7E5129D78B}" type="pres">
      <dgm:prSet presAssocID="{623CA29D-71B1-4384-AC33-0168D32796FC}" presName="sibTrans" presStyleLbl="sibTrans2D1" presStyleIdx="0" presStyleCnt="3"/>
      <dgm:spPr/>
    </dgm:pt>
    <dgm:pt modelId="{9179FF23-1240-3341-BDC8-DAE736CC8121}" type="pres">
      <dgm:prSet presAssocID="{623CA29D-71B1-4384-AC33-0168D32796FC}" presName="connectorText" presStyleLbl="sibTrans2D1" presStyleIdx="0" presStyleCnt="3"/>
      <dgm:spPr/>
    </dgm:pt>
    <dgm:pt modelId="{F70D50F3-F5AC-BC4F-B3FD-15F061BF8A8B}" type="pres">
      <dgm:prSet presAssocID="{19F7EB81-E5EB-4803-ADC5-8B637E41A3FB}" presName="node" presStyleLbl="node1" presStyleIdx="1" presStyleCnt="4">
        <dgm:presLayoutVars>
          <dgm:bulletEnabled val="1"/>
        </dgm:presLayoutVars>
      </dgm:prSet>
      <dgm:spPr/>
    </dgm:pt>
    <dgm:pt modelId="{A2DB00E9-C53D-8449-830A-5CBB5B64DD52}" type="pres">
      <dgm:prSet presAssocID="{2C5461EB-E23C-4C9D-ADB2-4A146B20FE00}" presName="sibTrans" presStyleLbl="sibTrans2D1" presStyleIdx="1" presStyleCnt="3"/>
      <dgm:spPr/>
    </dgm:pt>
    <dgm:pt modelId="{4CAD4A5B-4180-D242-A05D-880D8826C158}" type="pres">
      <dgm:prSet presAssocID="{2C5461EB-E23C-4C9D-ADB2-4A146B20FE00}" presName="connectorText" presStyleLbl="sibTrans2D1" presStyleIdx="1" presStyleCnt="3"/>
      <dgm:spPr/>
    </dgm:pt>
    <dgm:pt modelId="{B77EB3CC-521B-9C46-82BE-FBE0326DBA33}" type="pres">
      <dgm:prSet presAssocID="{C3E39E24-B0E3-49BF-86BF-CAFEADF00F9A}" presName="node" presStyleLbl="node1" presStyleIdx="2" presStyleCnt="4">
        <dgm:presLayoutVars>
          <dgm:bulletEnabled val="1"/>
        </dgm:presLayoutVars>
      </dgm:prSet>
      <dgm:spPr/>
    </dgm:pt>
    <dgm:pt modelId="{9D92AF19-8FCF-CB46-96CC-8F4623F4CDA5}" type="pres">
      <dgm:prSet presAssocID="{15A3850C-F709-4917-AC70-3F39736A1913}" presName="sibTrans" presStyleLbl="sibTrans2D1" presStyleIdx="2" presStyleCnt="3"/>
      <dgm:spPr/>
    </dgm:pt>
    <dgm:pt modelId="{8A634CE8-79B4-EE4C-9AF2-69C897372386}" type="pres">
      <dgm:prSet presAssocID="{15A3850C-F709-4917-AC70-3F39736A1913}" presName="connectorText" presStyleLbl="sibTrans2D1" presStyleIdx="2" presStyleCnt="3"/>
      <dgm:spPr/>
    </dgm:pt>
    <dgm:pt modelId="{BAB8352F-E52B-4647-9C8D-9B0715EC9F3B}" type="pres">
      <dgm:prSet presAssocID="{432BDBCB-3B13-4237-8368-765256430A8F}" presName="node" presStyleLbl="node1" presStyleIdx="3" presStyleCnt="4">
        <dgm:presLayoutVars>
          <dgm:bulletEnabled val="1"/>
        </dgm:presLayoutVars>
      </dgm:prSet>
      <dgm:spPr/>
    </dgm:pt>
  </dgm:ptLst>
  <dgm:cxnLst>
    <dgm:cxn modelId="{1E153D18-BCA9-4410-ACA9-18964539B942}" srcId="{33D0666D-D518-427A-B138-5D62CDA287FE}" destId="{432BDBCB-3B13-4237-8368-765256430A8F}" srcOrd="3" destOrd="0" parTransId="{C025A401-E2C5-4BE7-B968-1BB15339732C}" sibTransId="{A3D6C4CE-49D8-4B6F-B57D-032A92230C50}"/>
    <dgm:cxn modelId="{DDD28018-C255-964F-BCBD-956003B26D37}" type="presOf" srcId="{15A3850C-F709-4917-AC70-3F39736A1913}" destId="{8A634CE8-79B4-EE4C-9AF2-69C897372386}" srcOrd="1" destOrd="0" presId="urn:microsoft.com/office/officeart/2005/8/layout/process5"/>
    <dgm:cxn modelId="{82024220-48D3-3B4A-8F06-58675D8D42EE}" type="presOf" srcId="{19F7EB81-E5EB-4803-ADC5-8B637E41A3FB}" destId="{F70D50F3-F5AC-BC4F-B3FD-15F061BF8A8B}" srcOrd="0" destOrd="0" presId="urn:microsoft.com/office/officeart/2005/8/layout/process5"/>
    <dgm:cxn modelId="{BE3BFC2A-C1B1-6A41-BCF0-A5CC3E29C107}" type="presOf" srcId="{2C5461EB-E23C-4C9D-ADB2-4A146B20FE00}" destId="{4CAD4A5B-4180-D242-A05D-880D8826C158}" srcOrd="1" destOrd="0" presId="urn:microsoft.com/office/officeart/2005/8/layout/process5"/>
    <dgm:cxn modelId="{63592E2B-77D1-AA4C-A629-C973F44A191F}" type="presOf" srcId="{33D0666D-D518-427A-B138-5D62CDA287FE}" destId="{6D243ADF-C465-E646-A6D3-9368BE48DC68}" srcOrd="0" destOrd="0" presId="urn:microsoft.com/office/officeart/2005/8/layout/process5"/>
    <dgm:cxn modelId="{5E72DC41-52CF-F848-987E-7B58CD2EC3ED}" type="presOf" srcId="{15A3850C-F709-4917-AC70-3F39736A1913}" destId="{9D92AF19-8FCF-CB46-96CC-8F4623F4CDA5}" srcOrd="0" destOrd="0" presId="urn:microsoft.com/office/officeart/2005/8/layout/process5"/>
    <dgm:cxn modelId="{3ADE1249-72E6-D046-9D51-302A76945139}" type="presOf" srcId="{623CA29D-71B1-4384-AC33-0168D32796FC}" destId="{63D9F7FE-52B5-BC43-A9D5-FD7E5129D78B}" srcOrd="0" destOrd="0" presId="urn:microsoft.com/office/officeart/2005/8/layout/process5"/>
    <dgm:cxn modelId="{5FEACD57-595E-487F-AD68-94BB6980DDE7}" srcId="{33D0666D-D518-427A-B138-5D62CDA287FE}" destId="{19F7EB81-E5EB-4803-ADC5-8B637E41A3FB}" srcOrd="1" destOrd="0" parTransId="{9F67AFAE-6E64-4DD8-B333-AA697AF6E71D}" sibTransId="{2C5461EB-E23C-4C9D-ADB2-4A146B20FE00}"/>
    <dgm:cxn modelId="{23D2207A-F60E-3B48-9F48-3899DF94FBAF}" type="presOf" srcId="{432BDBCB-3B13-4237-8368-765256430A8F}" destId="{BAB8352F-E52B-4647-9C8D-9B0715EC9F3B}" srcOrd="0" destOrd="0" presId="urn:microsoft.com/office/officeart/2005/8/layout/process5"/>
    <dgm:cxn modelId="{BBD3648A-9FF2-43A7-9F34-8CD22E94DFA4}" srcId="{33D0666D-D518-427A-B138-5D62CDA287FE}" destId="{C3E39E24-B0E3-49BF-86BF-CAFEADF00F9A}" srcOrd="2" destOrd="0" parTransId="{B996912D-4A37-4891-99E8-D37DFDAAB819}" sibTransId="{15A3850C-F709-4917-AC70-3F39736A1913}"/>
    <dgm:cxn modelId="{0540928C-1182-A043-9573-17E8A8C2D70E}" type="presOf" srcId="{E7C9340C-ED57-4558-9726-884D204EEB54}" destId="{9776D4EB-BB51-CB47-87E4-50E128CD25A2}" srcOrd="0" destOrd="0" presId="urn:microsoft.com/office/officeart/2005/8/layout/process5"/>
    <dgm:cxn modelId="{C69DBBB4-5DF4-AF4F-8763-30C98E4F1363}" type="presOf" srcId="{623CA29D-71B1-4384-AC33-0168D32796FC}" destId="{9179FF23-1240-3341-BDC8-DAE736CC8121}" srcOrd="1" destOrd="0" presId="urn:microsoft.com/office/officeart/2005/8/layout/process5"/>
    <dgm:cxn modelId="{06C3BDBB-ED3A-5240-B492-F2466E05DBBB}" type="presOf" srcId="{C3E39E24-B0E3-49BF-86BF-CAFEADF00F9A}" destId="{B77EB3CC-521B-9C46-82BE-FBE0326DBA33}" srcOrd="0" destOrd="0" presId="urn:microsoft.com/office/officeart/2005/8/layout/process5"/>
    <dgm:cxn modelId="{BFE083E6-8597-B844-9703-6C8DD8E033F9}" type="presOf" srcId="{2C5461EB-E23C-4C9D-ADB2-4A146B20FE00}" destId="{A2DB00E9-C53D-8449-830A-5CBB5B64DD52}" srcOrd="0" destOrd="0" presId="urn:microsoft.com/office/officeart/2005/8/layout/process5"/>
    <dgm:cxn modelId="{9DB810F5-5116-4CA0-A164-1BCA28B86A84}" srcId="{33D0666D-D518-427A-B138-5D62CDA287FE}" destId="{E7C9340C-ED57-4558-9726-884D204EEB54}" srcOrd="0" destOrd="0" parTransId="{9E5A79DF-FECA-4F63-8E5B-B9FA61259018}" sibTransId="{623CA29D-71B1-4384-AC33-0168D32796FC}"/>
    <dgm:cxn modelId="{3F045422-F676-4446-8638-1CDC9845DECC}" type="presParOf" srcId="{6D243ADF-C465-E646-A6D3-9368BE48DC68}" destId="{9776D4EB-BB51-CB47-87E4-50E128CD25A2}" srcOrd="0" destOrd="0" presId="urn:microsoft.com/office/officeart/2005/8/layout/process5"/>
    <dgm:cxn modelId="{48F94F4A-9620-CE45-BB2D-6AC18E8F16AF}" type="presParOf" srcId="{6D243ADF-C465-E646-A6D3-9368BE48DC68}" destId="{63D9F7FE-52B5-BC43-A9D5-FD7E5129D78B}" srcOrd="1" destOrd="0" presId="urn:microsoft.com/office/officeart/2005/8/layout/process5"/>
    <dgm:cxn modelId="{993E4306-90BC-6C4C-94A7-B570BD741EA4}" type="presParOf" srcId="{63D9F7FE-52B5-BC43-A9D5-FD7E5129D78B}" destId="{9179FF23-1240-3341-BDC8-DAE736CC8121}" srcOrd="0" destOrd="0" presId="urn:microsoft.com/office/officeart/2005/8/layout/process5"/>
    <dgm:cxn modelId="{95D100E6-43EB-2241-8AF7-BDB316D469A5}" type="presParOf" srcId="{6D243ADF-C465-E646-A6D3-9368BE48DC68}" destId="{F70D50F3-F5AC-BC4F-B3FD-15F061BF8A8B}" srcOrd="2" destOrd="0" presId="urn:microsoft.com/office/officeart/2005/8/layout/process5"/>
    <dgm:cxn modelId="{0B258AAC-4D90-AD43-90B3-9ED2757D713E}" type="presParOf" srcId="{6D243ADF-C465-E646-A6D3-9368BE48DC68}" destId="{A2DB00E9-C53D-8449-830A-5CBB5B64DD52}" srcOrd="3" destOrd="0" presId="urn:microsoft.com/office/officeart/2005/8/layout/process5"/>
    <dgm:cxn modelId="{8F6FE869-FA78-EE4F-909B-9E0C19012C49}" type="presParOf" srcId="{A2DB00E9-C53D-8449-830A-5CBB5B64DD52}" destId="{4CAD4A5B-4180-D242-A05D-880D8826C158}" srcOrd="0" destOrd="0" presId="urn:microsoft.com/office/officeart/2005/8/layout/process5"/>
    <dgm:cxn modelId="{D7D0A25E-EDA4-A74E-9DBC-390D48F294AD}" type="presParOf" srcId="{6D243ADF-C465-E646-A6D3-9368BE48DC68}" destId="{B77EB3CC-521B-9C46-82BE-FBE0326DBA33}" srcOrd="4" destOrd="0" presId="urn:microsoft.com/office/officeart/2005/8/layout/process5"/>
    <dgm:cxn modelId="{40640C59-54A7-1B4A-A16F-5CEA6FA5542B}" type="presParOf" srcId="{6D243ADF-C465-E646-A6D3-9368BE48DC68}" destId="{9D92AF19-8FCF-CB46-96CC-8F4623F4CDA5}" srcOrd="5" destOrd="0" presId="urn:microsoft.com/office/officeart/2005/8/layout/process5"/>
    <dgm:cxn modelId="{96956669-E764-8841-9BB2-3DDD253C19AC}" type="presParOf" srcId="{9D92AF19-8FCF-CB46-96CC-8F4623F4CDA5}" destId="{8A634CE8-79B4-EE4C-9AF2-69C897372386}" srcOrd="0" destOrd="0" presId="urn:microsoft.com/office/officeart/2005/8/layout/process5"/>
    <dgm:cxn modelId="{DF3BD587-2ACE-E947-A67C-A6B63968C61A}" type="presParOf" srcId="{6D243ADF-C465-E646-A6D3-9368BE48DC68}" destId="{BAB8352F-E52B-4647-9C8D-9B0715EC9F3B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61612D-852A-4A7D-9287-CD5E96AFF886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C509DDA-999B-4D69-BAFD-78B8E877BCDC}">
      <dgm:prSet/>
      <dgm:spPr/>
      <dgm:t>
        <a:bodyPr/>
        <a:lstStyle/>
        <a:p>
          <a:r>
            <a:rPr lang="en-US"/>
            <a:t>EMOTIONAL IMPASSE</a:t>
          </a:r>
        </a:p>
      </dgm:t>
    </dgm:pt>
    <dgm:pt modelId="{2E2D84DD-7262-433A-AF11-3BD4382A858C}" type="parTrans" cxnId="{74BC3656-79B5-422E-BEC6-F56BB7E91917}">
      <dgm:prSet/>
      <dgm:spPr/>
      <dgm:t>
        <a:bodyPr/>
        <a:lstStyle/>
        <a:p>
          <a:endParaRPr lang="en-US"/>
        </a:p>
      </dgm:t>
    </dgm:pt>
    <dgm:pt modelId="{DD50E1E3-BACE-4294-B5C9-C1C306D45EAB}" type="sibTrans" cxnId="{74BC3656-79B5-422E-BEC6-F56BB7E91917}">
      <dgm:prSet/>
      <dgm:spPr/>
      <dgm:t>
        <a:bodyPr/>
        <a:lstStyle/>
        <a:p>
          <a:endParaRPr lang="en-US"/>
        </a:p>
      </dgm:t>
    </dgm:pt>
    <dgm:pt modelId="{D5A91046-B8E9-4739-BF0B-D89F360EBE95}">
      <dgm:prSet/>
      <dgm:spPr/>
      <dgm:t>
        <a:bodyPr/>
        <a:lstStyle/>
        <a:p>
          <a:r>
            <a:rPr lang="en-US"/>
            <a:t>SUBSTANTIVE IMPASSE</a:t>
          </a:r>
        </a:p>
      </dgm:t>
    </dgm:pt>
    <dgm:pt modelId="{BF85FE5B-E12E-43D8-A1EF-3B6AF5246804}" type="parTrans" cxnId="{94CB9F13-754A-4B6C-8DE4-6B66020AED6F}">
      <dgm:prSet/>
      <dgm:spPr/>
      <dgm:t>
        <a:bodyPr/>
        <a:lstStyle/>
        <a:p>
          <a:endParaRPr lang="en-US"/>
        </a:p>
      </dgm:t>
    </dgm:pt>
    <dgm:pt modelId="{8539993D-D902-4F73-B089-55AF1DA7B507}" type="sibTrans" cxnId="{94CB9F13-754A-4B6C-8DE4-6B66020AED6F}">
      <dgm:prSet/>
      <dgm:spPr/>
      <dgm:t>
        <a:bodyPr/>
        <a:lstStyle/>
        <a:p>
          <a:endParaRPr lang="en-US"/>
        </a:p>
      </dgm:t>
    </dgm:pt>
    <dgm:pt modelId="{273B9A87-B690-4585-9EB9-C53147B1ABAB}">
      <dgm:prSet/>
      <dgm:spPr/>
      <dgm:t>
        <a:bodyPr/>
        <a:lstStyle/>
        <a:p>
          <a:r>
            <a:rPr lang="en-US"/>
            <a:t>PROCEDURAL IMPASSE</a:t>
          </a:r>
        </a:p>
      </dgm:t>
    </dgm:pt>
    <dgm:pt modelId="{D16A6116-BFCC-4125-8B65-A29E0467172C}" type="parTrans" cxnId="{3EA04846-8820-4819-97F6-786EA7355EC9}">
      <dgm:prSet/>
      <dgm:spPr/>
      <dgm:t>
        <a:bodyPr/>
        <a:lstStyle/>
        <a:p>
          <a:endParaRPr lang="en-US"/>
        </a:p>
      </dgm:t>
    </dgm:pt>
    <dgm:pt modelId="{8A327F2A-90E7-4D08-9116-3E017D095A97}" type="sibTrans" cxnId="{3EA04846-8820-4819-97F6-786EA7355EC9}">
      <dgm:prSet/>
      <dgm:spPr/>
      <dgm:t>
        <a:bodyPr/>
        <a:lstStyle/>
        <a:p>
          <a:endParaRPr lang="en-US"/>
        </a:p>
      </dgm:t>
    </dgm:pt>
    <dgm:pt modelId="{8215C420-4B4A-6E43-941C-75F7E651A1A3}" type="pres">
      <dgm:prSet presAssocID="{4A61612D-852A-4A7D-9287-CD5E96AFF8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2C1BCF-7FCF-4A49-9F61-713D5BC5D8FC}" type="pres">
      <dgm:prSet presAssocID="{FC509DDA-999B-4D69-BAFD-78B8E877BCDC}" presName="hierRoot1" presStyleCnt="0"/>
      <dgm:spPr/>
    </dgm:pt>
    <dgm:pt modelId="{1F8A4700-B7A9-0647-99FC-41634AF9A24C}" type="pres">
      <dgm:prSet presAssocID="{FC509DDA-999B-4D69-BAFD-78B8E877BCDC}" presName="composite" presStyleCnt="0"/>
      <dgm:spPr/>
    </dgm:pt>
    <dgm:pt modelId="{4C93E74A-A0C3-224E-9789-A748D352C85C}" type="pres">
      <dgm:prSet presAssocID="{FC509DDA-999B-4D69-BAFD-78B8E877BCDC}" presName="background" presStyleLbl="node0" presStyleIdx="0" presStyleCnt="3"/>
      <dgm:spPr/>
    </dgm:pt>
    <dgm:pt modelId="{C1EA13D8-7EA9-B948-B547-8F93AD27A316}" type="pres">
      <dgm:prSet presAssocID="{FC509DDA-999B-4D69-BAFD-78B8E877BCDC}" presName="text" presStyleLbl="fgAcc0" presStyleIdx="0" presStyleCnt="3">
        <dgm:presLayoutVars>
          <dgm:chPref val="3"/>
        </dgm:presLayoutVars>
      </dgm:prSet>
      <dgm:spPr/>
    </dgm:pt>
    <dgm:pt modelId="{FAB91A8D-C2FA-6345-9105-8AE29E4DD64D}" type="pres">
      <dgm:prSet presAssocID="{FC509DDA-999B-4D69-BAFD-78B8E877BCDC}" presName="hierChild2" presStyleCnt="0"/>
      <dgm:spPr/>
    </dgm:pt>
    <dgm:pt modelId="{B14F685B-F59E-4D4F-891F-A338A0F62E10}" type="pres">
      <dgm:prSet presAssocID="{D5A91046-B8E9-4739-BF0B-D89F360EBE95}" presName="hierRoot1" presStyleCnt="0"/>
      <dgm:spPr/>
    </dgm:pt>
    <dgm:pt modelId="{B7D09C7C-2438-3D40-91AD-3221C083B3F6}" type="pres">
      <dgm:prSet presAssocID="{D5A91046-B8E9-4739-BF0B-D89F360EBE95}" presName="composite" presStyleCnt="0"/>
      <dgm:spPr/>
    </dgm:pt>
    <dgm:pt modelId="{70F5CDA8-2B6B-9B4B-A0A7-E89892EA27AA}" type="pres">
      <dgm:prSet presAssocID="{D5A91046-B8E9-4739-BF0B-D89F360EBE95}" presName="background" presStyleLbl="node0" presStyleIdx="1" presStyleCnt="3"/>
      <dgm:spPr/>
    </dgm:pt>
    <dgm:pt modelId="{EE2F117B-0D57-F843-AC39-685BE8223925}" type="pres">
      <dgm:prSet presAssocID="{D5A91046-B8E9-4739-BF0B-D89F360EBE95}" presName="text" presStyleLbl="fgAcc0" presStyleIdx="1" presStyleCnt="3">
        <dgm:presLayoutVars>
          <dgm:chPref val="3"/>
        </dgm:presLayoutVars>
      </dgm:prSet>
      <dgm:spPr/>
    </dgm:pt>
    <dgm:pt modelId="{E57EBC3F-0FFF-6D46-B503-645E07F599E6}" type="pres">
      <dgm:prSet presAssocID="{D5A91046-B8E9-4739-BF0B-D89F360EBE95}" presName="hierChild2" presStyleCnt="0"/>
      <dgm:spPr/>
    </dgm:pt>
    <dgm:pt modelId="{E74F9E40-052B-E94A-B28B-2C2300723798}" type="pres">
      <dgm:prSet presAssocID="{273B9A87-B690-4585-9EB9-C53147B1ABAB}" presName="hierRoot1" presStyleCnt="0"/>
      <dgm:spPr/>
    </dgm:pt>
    <dgm:pt modelId="{442C1C5C-E31F-9F4C-AE6D-CD4E02E59221}" type="pres">
      <dgm:prSet presAssocID="{273B9A87-B690-4585-9EB9-C53147B1ABAB}" presName="composite" presStyleCnt="0"/>
      <dgm:spPr/>
    </dgm:pt>
    <dgm:pt modelId="{3EA01F08-14C3-A442-BD78-DA9DDD57E750}" type="pres">
      <dgm:prSet presAssocID="{273B9A87-B690-4585-9EB9-C53147B1ABAB}" presName="background" presStyleLbl="node0" presStyleIdx="2" presStyleCnt="3"/>
      <dgm:spPr/>
    </dgm:pt>
    <dgm:pt modelId="{3F5D32C5-C2F1-5B44-B85A-BB481D30E843}" type="pres">
      <dgm:prSet presAssocID="{273B9A87-B690-4585-9EB9-C53147B1ABAB}" presName="text" presStyleLbl="fgAcc0" presStyleIdx="2" presStyleCnt="3">
        <dgm:presLayoutVars>
          <dgm:chPref val="3"/>
        </dgm:presLayoutVars>
      </dgm:prSet>
      <dgm:spPr/>
    </dgm:pt>
    <dgm:pt modelId="{955F3EF1-67CF-C042-8CA0-7B7499FE8A23}" type="pres">
      <dgm:prSet presAssocID="{273B9A87-B690-4585-9EB9-C53147B1ABAB}" presName="hierChild2" presStyleCnt="0"/>
      <dgm:spPr/>
    </dgm:pt>
  </dgm:ptLst>
  <dgm:cxnLst>
    <dgm:cxn modelId="{0965B30D-3E50-4E4E-BE7C-E4487AA7A89B}" type="presOf" srcId="{273B9A87-B690-4585-9EB9-C53147B1ABAB}" destId="{3F5D32C5-C2F1-5B44-B85A-BB481D30E843}" srcOrd="0" destOrd="0" presId="urn:microsoft.com/office/officeart/2005/8/layout/hierarchy1"/>
    <dgm:cxn modelId="{94CB9F13-754A-4B6C-8DE4-6B66020AED6F}" srcId="{4A61612D-852A-4A7D-9287-CD5E96AFF886}" destId="{D5A91046-B8E9-4739-BF0B-D89F360EBE95}" srcOrd="1" destOrd="0" parTransId="{BF85FE5B-E12E-43D8-A1EF-3B6AF5246804}" sibTransId="{8539993D-D902-4F73-B089-55AF1DA7B507}"/>
    <dgm:cxn modelId="{3EA04846-8820-4819-97F6-786EA7355EC9}" srcId="{4A61612D-852A-4A7D-9287-CD5E96AFF886}" destId="{273B9A87-B690-4585-9EB9-C53147B1ABAB}" srcOrd="2" destOrd="0" parTransId="{D16A6116-BFCC-4125-8B65-A29E0467172C}" sibTransId="{8A327F2A-90E7-4D08-9116-3E017D095A97}"/>
    <dgm:cxn modelId="{DBE2154F-FBA5-F940-A94E-7CE6539ADB3A}" type="presOf" srcId="{FC509DDA-999B-4D69-BAFD-78B8E877BCDC}" destId="{C1EA13D8-7EA9-B948-B547-8F93AD27A316}" srcOrd="0" destOrd="0" presId="urn:microsoft.com/office/officeart/2005/8/layout/hierarchy1"/>
    <dgm:cxn modelId="{74BC3656-79B5-422E-BEC6-F56BB7E91917}" srcId="{4A61612D-852A-4A7D-9287-CD5E96AFF886}" destId="{FC509DDA-999B-4D69-BAFD-78B8E877BCDC}" srcOrd="0" destOrd="0" parTransId="{2E2D84DD-7262-433A-AF11-3BD4382A858C}" sibTransId="{DD50E1E3-BACE-4294-B5C9-C1C306D45EAB}"/>
    <dgm:cxn modelId="{CAE89C9E-B1E6-2141-94F4-2C58FC0D1326}" type="presOf" srcId="{D5A91046-B8E9-4739-BF0B-D89F360EBE95}" destId="{EE2F117B-0D57-F843-AC39-685BE8223925}" srcOrd="0" destOrd="0" presId="urn:microsoft.com/office/officeart/2005/8/layout/hierarchy1"/>
    <dgm:cxn modelId="{897200A9-57F5-C640-AB89-389416A8836B}" type="presOf" srcId="{4A61612D-852A-4A7D-9287-CD5E96AFF886}" destId="{8215C420-4B4A-6E43-941C-75F7E651A1A3}" srcOrd="0" destOrd="0" presId="urn:microsoft.com/office/officeart/2005/8/layout/hierarchy1"/>
    <dgm:cxn modelId="{481D74B6-C2F3-6843-80BF-586206FE0E55}" type="presParOf" srcId="{8215C420-4B4A-6E43-941C-75F7E651A1A3}" destId="{FD2C1BCF-7FCF-4A49-9F61-713D5BC5D8FC}" srcOrd="0" destOrd="0" presId="urn:microsoft.com/office/officeart/2005/8/layout/hierarchy1"/>
    <dgm:cxn modelId="{3102C27D-AF29-7C45-AE0B-8FDE8BF2DD22}" type="presParOf" srcId="{FD2C1BCF-7FCF-4A49-9F61-713D5BC5D8FC}" destId="{1F8A4700-B7A9-0647-99FC-41634AF9A24C}" srcOrd="0" destOrd="0" presId="urn:microsoft.com/office/officeart/2005/8/layout/hierarchy1"/>
    <dgm:cxn modelId="{2487E89F-F5EF-2640-A849-285CE58DA898}" type="presParOf" srcId="{1F8A4700-B7A9-0647-99FC-41634AF9A24C}" destId="{4C93E74A-A0C3-224E-9789-A748D352C85C}" srcOrd="0" destOrd="0" presId="urn:microsoft.com/office/officeart/2005/8/layout/hierarchy1"/>
    <dgm:cxn modelId="{62AEFB30-95B1-1544-8E23-24D55036A1A8}" type="presParOf" srcId="{1F8A4700-B7A9-0647-99FC-41634AF9A24C}" destId="{C1EA13D8-7EA9-B948-B547-8F93AD27A316}" srcOrd="1" destOrd="0" presId="urn:microsoft.com/office/officeart/2005/8/layout/hierarchy1"/>
    <dgm:cxn modelId="{81D08806-8EA5-9346-90A1-0FFB4E011AFB}" type="presParOf" srcId="{FD2C1BCF-7FCF-4A49-9F61-713D5BC5D8FC}" destId="{FAB91A8D-C2FA-6345-9105-8AE29E4DD64D}" srcOrd="1" destOrd="0" presId="urn:microsoft.com/office/officeart/2005/8/layout/hierarchy1"/>
    <dgm:cxn modelId="{02DFDEEE-7581-3448-82E4-0CDDD719F977}" type="presParOf" srcId="{8215C420-4B4A-6E43-941C-75F7E651A1A3}" destId="{B14F685B-F59E-4D4F-891F-A338A0F62E10}" srcOrd="1" destOrd="0" presId="urn:microsoft.com/office/officeart/2005/8/layout/hierarchy1"/>
    <dgm:cxn modelId="{44905FAA-F755-1C4A-82BF-DCB00A02E14D}" type="presParOf" srcId="{B14F685B-F59E-4D4F-891F-A338A0F62E10}" destId="{B7D09C7C-2438-3D40-91AD-3221C083B3F6}" srcOrd="0" destOrd="0" presId="urn:microsoft.com/office/officeart/2005/8/layout/hierarchy1"/>
    <dgm:cxn modelId="{0A9DAADC-4968-0D42-B617-67AA8008FCA8}" type="presParOf" srcId="{B7D09C7C-2438-3D40-91AD-3221C083B3F6}" destId="{70F5CDA8-2B6B-9B4B-A0A7-E89892EA27AA}" srcOrd="0" destOrd="0" presId="urn:microsoft.com/office/officeart/2005/8/layout/hierarchy1"/>
    <dgm:cxn modelId="{45A0A39D-8CCE-DA49-85E6-CDEC0076FFFE}" type="presParOf" srcId="{B7D09C7C-2438-3D40-91AD-3221C083B3F6}" destId="{EE2F117B-0D57-F843-AC39-685BE8223925}" srcOrd="1" destOrd="0" presId="urn:microsoft.com/office/officeart/2005/8/layout/hierarchy1"/>
    <dgm:cxn modelId="{A66BA9DC-20A1-E64D-B23E-833EB3EC0694}" type="presParOf" srcId="{B14F685B-F59E-4D4F-891F-A338A0F62E10}" destId="{E57EBC3F-0FFF-6D46-B503-645E07F599E6}" srcOrd="1" destOrd="0" presId="urn:microsoft.com/office/officeart/2005/8/layout/hierarchy1"/>
    <dgm:cxn modelId="{6DF55C6C-F91E-464F-8777-A576A4EC22F6}" type="presParOf" srcId="{8215C420-4B4A-6E43-941C-75F7E651A1A3}" destId="{E74F9E40-052B-E94A-B28B-2C2300723798}" srcOrd="2" destOrd="0" presId="urn:microsoft.com/office/officeart/2005/8/layout/hierarchy1"/>
    <dgm:cxn modelId="{D8CCB240-6201-C24A-A0B1-73003AC20155}" type="presParOf" srcId="{E74F9E40-052B-E94A-B28B-2C2300723798}" destId="{442C1C5C-E31F-9F4C-AE6D-CD4E02E59221}" srcOrd="0" destOrd="0" presId="urn:microsoft.com/office/officeart/2005/8/layout/hierarchy1"/>
    <dgm:cxn modelId="{89A40A2E-A91F-074B-BEEA-F6DC0FD301E0}" type="presParOf" srcId="{442C1C5C-E31F-9F4C-AE6D-CD4E02E59221}" destId="{3EA01F08-14C3-A442-BD78-DA9DDD57E750}" srcOrd="0" destOrd="0" presId="urn:microsoft.com/office/officeart/2005/8/layout/hierarchy1"/>
    <dgm:cxn modelId="{0673E7E8-6D0C-AC49-86C1-0C12EEC5820C}" type="presParOf" srcId="{442C1C5C-E31F-9F4C-AE6D-CD4E02E59221}" destId="{3F5D32C5-C2F1-5B44-B85A-BB481D30E843}" srcOrd="1" destOrd="0" presId="urn:microsoft.com/office/officeart/2005/8/layout/hierarchy1"/>
    <dgm:cxn modelId="{C6B1F10B-36BF-9F48-B3B8-5D20C49028FF}" type="presParOf" srcId="{E74F9E40-052B-E94A-B28B-2C2300723798}" destId="{955F3EF1-67CF-C042-8CA0-7B7499FE8A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3CD0FB-1BC7-47D1-9C2F-1B4B5E525A49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E0413D0-9750-4407-9085-982AC33D6E79}">
      <dgm:prSet/>
      <dgm:spPr/>
      <dgm:t>
        <a:bodyPr/>
        <a:lstStyle/>
        <a:p>
          <a:r>
            <a:rPr lang="en-US"/>
            <a:t>LACK OF KNOWLEDGE OF FACTS /LAW</a:t>
          </a:r>
        </a:p>
      </dgm:t>
    </dgm:pt>
    <dgm:pt modelId="{3424FCC7-D721-4255-B2AD-C59615D23A83}" type="parTrans" cxnId="{8EEC3C8D-0A23-4F1B-8B2C-9FAEBD56916C}">
      <dgm:prSet/>
      <dgm:spPr/>
      <dgm:t>
        <a:bodyPr/>
        <a:lstStyle/>
        <a:p>
          <a:endParaRPr lang="en-US"/>
        </a:p>
      </dgm:t>
    </dgm:pt>
    <dgm:pt modelId="{8A781856-95E1-43C8-BF52-CD680A624657}" type="sibTrans" cxnId="{8EEC3C8D-0A23-4F1B-8B2C-9FAEBD56916C}">
      <dgm:prSet/>
      <dgm:spPr/>
      <dgm:t>
        <a:bodyPr/>
        <a:lstStyle/>
        <a:p>
          <a:endParaRPr lang="en-US"/>
        </a:p>
      </dgm:t>
    </dgm:pt>
    <dgm:pt modelId="{D5DD2BED-3049-4F46-91F8-0122E8A58140}">
      <dgm:prSet/>
      <dgm:spPr/>
      <dgm:t>
        <a:bodyPr/>
        <a:lstStyle/>
        <a:p>
          <a:r>
            <a:rPr lang="en-US" dirty="0"/>
            <a:t>LIMITED RESOURCES</a:t>
          </a:r>
        </a:p>
      </dgm:t>
    </dgm:pt>
    <dgm:pt modelId="{134402D6-561C-43E0-990D-E292A98E7008}" type="parTrans" cxnId="{9E45949A-FD62-44E9-BE7D-E838979E7C40}">
      <dgm:prSet/>
      <dgm:spPr/>
      <dgm:t>
        <a:bodyPr/>
        <a:lstStyle/>
        <a:p>
          <a:endParaRPr lang="en-US"/>
        </a:p>
      </dgm:t>
    </dgm:pt>
    <dgm:pt modelId="{0FDC79B2-5C4A-4A7F-8C32-F8EE8B5F2486}" type="sibTrans" cxnId="{9E45949A-FD62-44E9-BE7D-E838979E7C40}">
      <dgm:prSet/>
      <dgm:spPr/>
      <dgm:t>
        <a:bodyPr/>
        <a:lstStyle/>
        <a:p>
          <a:endParaRPr lang="en-US"/>
        </a:p>
      </dgm:t>
    </dgm:pt>
    <dgm:pt modelId="{1711D2A3-2D8D-4EBD-B120-66D6BE9E6DF4}">
      <dgm:prSet/>
      <dgm:spPr/>
      <dgm:t>
        <a:bodyPr/>
        <a:lstStyle/>
        <a:p>
          <a:r>
            <a:rPr lang="en-US"/>
            <a:t>ADAMANT ATTITUDE</a:t>
          </a:r>
        </a:p>
      </dgm:t>
    </dgm:pt>
    <dgm:pt modelId="{433AAB35-96A5-42F4-BA84-8725B34924EA}" type="parTrans" cxnId="{6DB8F5FB-BA4A-467A-B6F1-9E4F191FC55F}">
      <dgm:prSet/>
      <dgm:spPr/>
      <dgm:t>
        <a:bodyPr/>
        <a:lstStyle/>
        <a:p>
          <a:endParaRPr lang="en-US"/>
        </a:p>
      </dgm:t>
    </dgm:pt>
    <dgm:pt modelId="{793601CF-CCF0-431A-AF37-988958949E20}" type="sibTrans" cxnId="{6DB8F5FB-BA4A-467A-B6F1-9E4F191FC55F}">
      <dgm:prSet/>
      <dgm:spPr/>
      <dgm:t>
        <a:bodyPr/>
        <a:lstStyle/>
        <a:p>
          <a:endParaRPr lang="en-US"/>
        </a:p>
      </dgm:t>
    </dgm:pt>
    <dgm:pt modelId="{6F33CA88-BDF2-4D5F-BE2C-C6CCD7782B4E}">
      <dgm:prSet/>
      <dgm:spPr/>
      <dgm:t>
        <a:bodyPr/>
        <a:lstStyle/>
        <a:p>
          <a:r>
            <a:rPr lang="en-US"/>
            <a:t>INFERENCES BY THIRD PARTIES</a:t>
          </a:r>
        </a:p>
      </dgm:t>
    </dgm:pt>
    <dgm:pt modelId="{D10F5229-3ED1-4B2A-B782-9B80D8FBC9E6}" type="parTrans" cxnId="{F108EBDE-E465-45F1-A688-435F4629C502}">
      <dgm:prSet/>
      <dgm:spPr/>
      <dgm:t>
        <a:bodyPr/>
        <a:lstStyle/>
        <a:p>
          <a:endParaRPr lang="en-US"/>
        </a:p>
      </dgm:t>
    </dgm:pt>
    <dgm:pt modelId="{7F0263FE-C50D-4C94-87E5-34A83C313CB6}" type="sibTrans" cxnId="{F108EBDE-E465-45F1-A688-435F4629C502}">
      <dgm:prSet/>
      <dgm:spPr/>
      <dgm:t>
        <a:bodyPr/>
        <a:lstStyle/>
        <a:p>
          <a:endParaRPr lang="en-US"/>
        </a:p>
      </dgm:t>
    </dgm:pt>
    <dgm:pt modelId="{DB92E3AF-64FF-48F2-A92D-A2746C66161C}">
      <dgm:prSet/>
      <dgm:spPr/>
      <dgm:t>
        <a:bodyPr/>
        <a:lstStyle/>
        <a:p>
          <a:r>
            <a:rPr lang="en-US"/>
            <a:t>STANDING ON PRINCIPLES &amp; IGNORING REALITIES</a:t>
          </a:r>
        </a:p>
      </dgm:t>
    </dgm:pt>
    <dgm:pt modelId="{35C92DBB-D0A4-42F1-9831-98F104E9B8EA}" type="parTrans" cxnId="{3AC53B54-F35E-46C9-96C5-424549D2D80F}">
      <dgm:prSet/>
      <dgm:spPr/>
      <dgm:t>
        <a:bodyPr/>
        <a:lstStyle/>
        <a:p>
          <a:endParaRPr lang="en-US"/>
        </a:p>
      </dgm:t>
    </dgm:pt>
    <dgm:pt modelId="{B214A206-5661-4DE0-982A-8EF05F91745B}" type="sibTrans" cxnId="{3AC53B54-F35E-46C9-96C5-424549D2D80F}">
      <dgm:prSet/>
      <dgm:spPr/>
      <dgm:t>
        <a:bodyPr/>
        <a:lstStyle/>
        <a:p>
          <a:endParaRPr lang="en-US"/>
        </a:p>
      </dgm:t>
    </dgm:pt>
    <dgm:pt modelId="{D727A0AE-4C17-1047-B54B-B138A1DFA6BC}" type="pres">
      <dgm:prSet presAssocID="{1B3CD0FB-1BC7-47D1-9C2F-1B4B5E525A49}" presName="diagram" presStyleCnt="0">
        <dgm:presLayoutVars>
          <dgm:dir/>
          <dgm:resizeHandles val="exact"/>
        </dgm:presLayoutVars>
      </dgm:prSet>
      <dgm:spPr/>
    </dgm:pt>
    <dgm:pt modelId="{C26BE214-C802-824E-9E81-276A7A382F59}" type="pres">
      <dgm:prSet presAssocID="{8E0413D0-9750-4407-9085-982AC33D6E79}" presName="node" presStyleLbl="node1" presStyleIdx="0" presStyleCnt="5">
        <dgm:presLayoutVars>
          <dgm:bulletEnabled val="1"/>
        </dgm:presLayoutVars>
      </dgm:prSet>
      <dgm:spPr/>
    </dgm:pt>
    <dgm:pt modelId="{F852F5A6-DAD9-9645-84A1-CBE9CCD1D60D}" type="pres">
      <dgm:prSet presAssocID="{8A781856-95E1-43C8-BF52-CD680A624657}" presName="sibTrans" presStyleCnt="0"/>
      <dgm:spPr/>
    </dgm:pt>
    <dgm:pt modelId="{B358136A-16A2-A24A-BD5A-2E57C6CAC679}" type="pres">
      <dgm:prSet presAssocID="{D5DD2BED-3049-4F46-91F8-0122E8A58140}" presName="node" presStyleLbl="node1" presStyleIdx="1" presStyleCnt="5">
        <dgm:presLayoutVars>
          <dgm:bulletEnabled val="1"/>
        </dgm:presLayoutVars>
      </dgm:prSet>
      <dgm:spPr/>
    </dgm:pt>
    <dgm:pt modelId="{561FF50D-9675-CB4E-AB4A-1D57FCAA2110}" type="pres">
      <dgm:prSet presAssocID="{0FDC79B2-5C4A-4A7F-8C32-F8EE8B5F2486}" presName="sibTrans" presStyleCnt="0"/>
      <dgm:spPr/>
    </dgm:pt>
    <dgm:pt modelId="{2D6EB523-4112-944E-8923-D157E90F8CE8}" type="pres">
      <dgm:prSet presAssocID="{1711D2A3-2D8D-4EBD-B120-66D6BE9E6DF4}" presName="node" presStyleLbl="node1" presStyleIdx="2" presStyleCnt="5">
        <dgm:presLayoutVars>
          <dgm:bulletEnabled val="1"/>
        </dgm:presLayoutVars>
      </dgm:prSet>
      <dgm:spPr/>
    </dgm:pt>
    <dgm:pt modelId="{431FD27B-603B-8C47-A9AE-4B5A36176696}" type="pres">
      <dgm:prSet presAssocID="{793601CF-CCF0-431A-AF37-988958949E20}" presName="sibTrans" presStyleCnt="0"/>
      <dgm:spPr/>
    </dgm:pt>
    <dgm:pt modelId="{CE3A5C6A-D93B-6C44-9359-CB5CD4968BA4}" type="pres">
      <dgm:prSet presAssocID="{6F33CA88-BDF2-4D5F-BE2C-C6CCD7782B4E}" presName="node" presStyleLbl="node1" presStyleIdx="3" presStyleCnt="5">
        <dgm:presLayoutVars>
          <dgm:bulletEnabled val="1"/>
        </dgm:presLayoutVars>
      </dgm:prSet>
      <dgm:spPr/>
    </dgm:pt>
    <dgm:pt modelId="{46C7A32A-CFEF-944D-A276-EA7FC2035B5E}" type="pres">
      <dgm:prSet presAssocID="{7F0263FE-C50D-4C94-87E5-34A83C313CB6}" presName="sibTrans" presStyleCnt="0"/>
      <dgm:spPr/>
    </dgm:pt>
    <dgm:pt modelId="{49B843EB-A740-0C46-B242-69725A07F940}" type="pres">
      <dgm:prSet presAssocID="{DB92E3AF-64FF-48F2-A92D-A2746C66161C}" presName="node" presStyleLbl="node1" presStyleIdx="4" presStyleCnt="5">
        <dgm:presLayoutVars>
          <dgm:bulletEnabled val="1"/>
        </dgm:presLayoutVars>
      </dgm:prSet>
      <dgm:spPr/>
    </dgm:pt>
  </dgm:ptLst>
  <dgm:cxnLst>
    <dgm:cxn modelId="{0431BF09-4D8F-A243-B121-9A1B5253471F}" type="presOf" srcId="{8E0413D0-9750-4407-9085-982AC33D6E79}" destId="{C26BE214-C802-824E-9E81-276A7A382F59}" srcOrd="0" destOrd="0" presId="urn:microsoft.com/office/officeart/2005/8/layout/default"/>
    <dgm:cxn modelId="{20891B17-C06E-C540-AF16-4B0348FBFE43}" type="presOf" srcId="{D5DD2BED-3049-4F46-91F8-0122E8A58140}" destId="{B358136A-16A2-A24A-BD5A-2E57C6CAC679}" srcOrd="0" destOrd="0" presId="urn:microsoft.com/office/officeart/2005/8/layout/default"/>
    <dgm:cxn modelId="{4DD0A118-BDB6-FE46-92F5-0570524B5ACD}" type="presOf" srcId="{DB92E3AF-64FF-48F2-A92D-A2746C66161C}" destId="{49B843EB-A740-0C46-B242-69725A07F940}" srcOrd="0" destOrd="0" presId="urn:microsoft.com/office/officeart/2005/8/layout/default"/>
    <dgm:cxn modelId="{3AC53B54-F35E-46C9-96C5-424549D2D80F}" srcId="{1B3CD0FB-1BC7-47D1-9C2F-1B4B5E525A49}" destId="{DB92E3AF-64FF-48F2-A92D-A2746C66161C}" srcOrd="4" destOrd="0" parTransId="{35C92DBB-D0A4-42F1-9831-98F104E9B8EA}" sibTransId="{B214A206-5661-4DE0-982A-8EF05F91745B}"/>
    <dgm:cxn modelId="{18025882-A838-5D4D-BBB0-D3C751A07431}" type="presOf" srcId="{1711D2A3-2D8D-4EBD-B120-66D6BE9E6DF4}" destId="{2D6EB523-4112-944E-8923-D157E90F8CE8}" srcOrd="0" destOrd="0" presId="urn:microsoft.com/office/officeart/2005/8/layout/default"/>
    <dgm:cxn modelId="{31380186-6C88-EC49-A8F8-DBD7ACD8EF21}" type="presOf" srcId="{1B3CD0FB-1BC7-47D1-9C2F-1B4B5E525A49}" destId="{D727A0AE-4C17-1047-B54B-B138A1DFA6BC}" srcOrd="0" destOrd="0" presId="urn:microsoft.com/office/officeart/2005/8/layout/default"/>
    <dgm:cxn modelId="{8EEC3C8D-0A23-4F1B-8B2C-9FAEBD56916C}" srcId="{1B3CD0FB-1BC7-47D1-9C2F-1B4B5E525A49}" destId="{8E0413D0-9750-4407-9085-982AC33D6E79}" srcOrd="0" destOrd="0" parTransId="{3424FCC7-D721-4255-B2AD-C59615D23A83}" sibTransId="{8A781856-95E1-43C8-BF52-CD680A624657}"/>
    <dgm:cxn modelId="{9E45949A-FD62-44E9-BE7D-E838979E7C40}" srcId="{1B3CD0FB-1BC7-47D1-9C2F-1B4B5E525A49}" destId="{D5DD2BED-3049-4F46-91F8-0122E8A58140}" srcOrd="1" destOrd="0" parTransId="{134402D6-561C-43E0-990D-E292A98E7008}" sibTransId="{0FDC79B2-5C4A-4A7F-8C32-F8EE8B5F2486}"/>
    <dgm:cxn modelId="{65CB87D1-E282-7C47-9F36-A9886AED002D}" type="presOf" srcId="{6F33CA88-BDF2-4D5F-BE2C-C6CCD7782B4E}" destId="{CE3A5C6A-D93B-6C44-9359-CB5CD4968BA4}" srcOrd="0" destOrd="0" presId="urn:microsoft.com/office/officeart/2005/8/layout/default"/>
    <dgm:cxn modelId="{F108EBDE-E465-45F1-A688-435F4629C502}" srcId="{1B3CD0FB-1BC7-47D1-9C2F-1B4B5E525A49}" destId="{6F33CA88-BDF2-4D5F-BE2C-C6CCD7782B4E}" srcOrd="3" destOrd="0" parTransId="{D10F5229-3ED1-4B2A-B782-9B80D8FBC9E6}" sibTransId="{7F0263FE-C50D-4C94-87E5-34A83C313CB6}"/>
    <dgm:cxn modelId="{6DB8F5FB-BA4A-467A-B6F1-9E4F191FC55F}" srcId="{1B3CD0FB-1BC7-47D1-9C2F-1B4B5E525A49}" destId="{1711D2A3-2D8D-4EBD-B120-66D6BE9E6DF4}" srcOrd="2" destOrd="0" parTransId="{433AAB35-96A5-42F4-BA84-8725B34924EA}" sibTransId="{793601CF-CCF0-431A-AF37-988958949E20}"/>
    <dgm:cxn modelId="{9332B555-6488-A241-A681-1394D3BAE46F}" type="presParOf" srcId="{D727A0AE-4C17-1047-B54B-B138A1DFA6BC}" destId="{C26BE214-C802-824E-9E81-276A7A382F59}" srcOrd="0" destOrd="0" presId="urn:microsoft.com/office/officeart/2005/8/layout/default"/>
    <dgm:cxn modelId="{A688D62D-FA5B-7E41-ADE4-9319A9CF5F6A}" type="presParOf" srcId="{D727A0AE-4C17-1047-B54B-B138A1DFA6BC}" destId="{F852F5A6-DAD9-9645-84A1-CBE9CCD1D60D}" srcOrd="1" destOrd="0" presId="urn:microsoft.com/office/officeart/2005/8/layout/default"/>
    <dgm:cxn modelId="{3BB6072B-A3ED-0549-870F-7FA52C8629E8}" type="presParOf" srcId="{D727A0AE-4C17-1047-B54B-B138A1DFA6BC}" destId="{B358136A-16A2-A24A-BD5A-2E57C6CAC679}" srcOrd="2" destOrd="0" presId="urn:microsoft.com/office/officeart/2005/8/layout/default"/>
    <dgm:cxn modelId="{B236554C-69BE-AA41-8E79-B6D320A9DAD1}" type="presParOf" srcId="{D727A0AE-4C17-1047-B54B-B138A1DFA6BC}" destId="{561FF50D-9675-CB4E-AB4A-1D57FCAA2110}" srcOrd="3" destOrd="0" presId="urn:microsoft.com/office/officeart/2005/8/layout/default"/>
    <dgm:cxn modelId="{F6E7CA98-EEB6-8B48-97C5-D701C195670C}" type="presParOf" srcId="{D727A0AE-4C17-1047-B54B-B138A1DFA6BC}" destId="{2D6EB523-4112-944E-8923-D157E90F8CE8}" srcOrd="4" destOrd="0" presId="urn:microsoft.com/office/officeart/2005/8/layout/default"/>
    <dgm:cxn modelId="{4EE6901B-D875-A446-B8F3-ED09F3B72591}" type="presParOf" srcId="{D727A0AE-4C17-1047-B54B-B138A1DFA6BC}" destId="{431FD27B-603B-8C47-A9AE-4B5A36176696}" srcOrd="5" destOrd="0" presId="urn:microsoft.com/office/officeart/2005/8/layout/default"/>
    <dgm:cxn modelId="{A6B52059-1FC0-7F4F-B99F-EB8B352CDD90}" type="presParOf" srcId="{D727A0AE-4C17-1047-B54B-B138A1DFA6BC}" destId="{CE3A5C6A-D93B-6C44-9359-CB5CD4968BA4}" srcOrd="6" destOrd="0" presId="urn:microsoft.com/office/officeart/2005/8/layout/default"/>
    <dgm:cxn modelId="{61AAA6D9-6B0B-5B49-A074-C98E23C75868}" type="presParOf" srcId="{D727A0AE-4C17-1047-B54B-B138A1DFA6BC}" destId="{46C7A32A-CFEF-944D-A276-EA7FC2035B5E}" srcOrd="7" destOrd="0" presId="urn:microsoft.com/office/officeart/2005/8/layout/default"/>
    <dgm:cxn modelId="{621CA7C3-215C-BE4C-A332-E4A84F3D027A}" type="presParOf" srcId="{D727A0AE-4C17-1047-B54B-B138A1DFA6BC}" destId="{49B843EB-A740-0C46-B242-69725A07F94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2D0559-D95E-4709-B0D4-C46F342E570B}" type="doc">
      <dgm:prSet loTypeId="urn:microsoft.com/office/officeart/2005/8/layout/hierarchy3" loCatId="hierarchy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373B707-55D4-4004-A05C-548A67E35CE9}">
      <dgm:prSet custT="1"/>
      <dgm:spPr/>
      <dgm:t>
        <a:bodyPr/>
        <a:lstStyle/>
        <a:p>
          <a:r>
            <a:rPr lang="en-US" sz="2600" dirty="0"/>
            <a:t>LACK OF AUTHORITY</a:t>
          </a:r>
        </a:p>
      </dgm:t>
    </dgm:pt>
    <dgm:pt modelId="{5813DEA5-8830-4135-A833-73093F2D83A4}" type="parTrans" cxnId="{23083F33-93C0-4563-8F3D-00550C1A37C0}">
      <dgm:prSet/>
      <dgm:spPr/>
      <dgm:t>
        <a:bodyPr/>
        <a:lstStyle/>
        <a:p>
          <a:endParaRPr lang="en-US"/>
        </a:p>
      </dgm:t>
    </dgm:pt>
    <dgm:pt modelId="{FAA474D4-F782-4853-B268-81C2391EB2D0}" type="sibTrans" cxnId="{23083F33-93C0-4563-8F3D-00550C1A37C0}">
      <dgm:prSet/>
      <dgm:spPr/>
      <dgm:t>
        <a:bodyPr/>
        <a:lstStyle/>
        <a:p>
          <a:endParaRPr lang="en-US"/>
        </a:p>
      </dgm:t>
    </dgm:pt>
    <dgm:pt modelId="{0399FC17-B40F-4D44-B1A3-29264BC66BA2}">
      <dgm:prSet custT="1"/>
      <dgm:spPr/>
      <dgm:t>
        <a:bodyPr/>
        <a:lstStyle/>
        <a:p>
          <a:r>
            <a:rPr lang="en-US" sz="2600" dirty="0"/>
            <a:t>POWER IMBALANCE </a:t>
          </a:r>
        </a:p>
      </dgm:t>
    </dgm:pt>
    <dgm:pt modelId="{C4201C54-D12A-4E8A-A60B-ACFB13183AC8}" type="parTrans" cxnId="{86BACBAE-BEEA-4347-B3AB-9CD752F796F2}">
      <dgm:prSet/>
      <dgm:spPr/>
      <dgm:t>
        <a:bodyPr/>
        <a:lstStyle/>
        <a:p>
          <a:endParaRPr lang="en-US"/>
        </a:p>
      </dgm:t>
    </dgm:pt>
    <dgm:pt modelId="{61760894-D34A-4744-BE61-A8C1E549FCE0}" type="sibTrans" cxnId="{86BACBAE-BEEA-4347-B3AB-9CD752F796F2}">
      <dgm:prSet/>
      <dgm:spPr/>
      <dgm:t>
        <a:bodyPr/>
        <a:lstStyle/>
        <a:p>
          <a:endParaRPr lang="en-US"/>
        </a:p>
      </dgm:t>
    </dgm:pt>
    <dgm:pt modelId="{2F5DEDE1-26EB-426A-848E-6152F737CCB0}">
      <dgm:prSet custT="1"/>
      <dgm:spPr/>
      <dgm:t>
        <a:bodyPr/>
        <a:lstStyle/>
        <a:p>
          <a:r>
            <a:rPr lang="en-US" sz="2600" dirty="0"/>
            <a:t>MISTRUST OF MEDIATOR</a:t>
          </a:r>
        </a:p>
      </dgm:t>
    </dgm:pt>
    <dgm:pt modelId="{F4898272-3AF4-4C6A-BDD6-9F52F854C96C}" type="parTrans" cxnId="{964F4BDC-38EE-45DE-B7BB-7409E0EC7567}">
      <dgm:prSet/>
      <dgm:spPr/>
      <dgm:t>
        <a:bodyPr/>
        <a:lstStyle/>
        <a:p>
          <a:endParaRPr lang="en-US"/>
        </a:p>
      </dgm:t>
    </dgm:pt>
    <dgm:pt modelId="{A3D15537-4543-42F0-91C2-EDE87A6240FA}" type="sibTrans" cxnId="{964F4BDC-38EE-45DE-B7BB-7409E0EC7567}">
      <dgm:prSet/>
      <dgm:spPr/>
      <dgm:t>
        <a:bodyPr/>
        <a:lstStyle/>
        <a:p>
          <a:endParaRPr lang="en-US"/>
        </a:p>
      </dgm:t>
    </dgm:pt>
    <dgm:pt modelId="{C40A0A15-9E22-B24D-8229-36E84F0FD3AC}" type="pres">
      <dgm:prSet presAssocID="{CF2D0559-D95E-4709-B0D4-C46F342E570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D45B3E-B443-CC45-BE92-9A71B88A3126}" type="pres">
      <dgm:prSet presAssocID="{4373B707-55D4-4004-A05C-548A67E35CE9}" presName="root" presStyleCnt="0"/>
      <dgm:spPr/>
    </dgm:pt>
    <dgm:pt modelId="{A170EEF1-6013-A146-AEF4-48AC71857272}" type="pres">
      <dgm:prSet presAssocID="{4373B707-55D4-4004-A05C-548A67E35CE9}" presName="rootComposite" presStyleCnt="0"/>
      <dgm:spPr/>
    </dgm:pt>
    <dgm:pt modelId="{49549541-F5F3-BA4F-A742-1675328960DC}" type="pres">
      <dgm:prSet presAssocID="{4373B707-55D4-4004-A05C-548A67E35CE9}" presName="rootText" presStyleLbl="node1" presStyleIdx="0" presStyleCnt="3"/>
      <dgm:spPr/>
    </dgm:pt>
    <dgm:pt modelId="{1F368E16-07B2-1F40-BA82-3E182F547BBF}" type="pres">
      <dgm:prSet presAssocID="{4373B707-55D4-4004-A05C-548A67E35CE9}" presName="rootConnector" presStyleLbl="node1" presStyleIdx="0" presStyleCnt="3"/>
      <dgm:spPr/>
    </dgm:pt>
    <dgm:pt modelId="{B920D71C-3401-1D40-A71A-7623B40D8839}" type="pres">
      <dgm:prSet presAssocID="{4373B707-55D4-4004-A05C-548A67E35CE9}" presName="childShape" presStyleCnt="0"/>
      <dgm:spPr/>
    </dgm:pt>
    <dgm:pt modelId="{CC280BDB-D1EF-2441-BB00-F3F158178594}" type="pres">
      <dgm:prSet presAssocID="{0399FC17-B40F-4D44-B1A3-29264BC66BA2}" presName="root" presStyleCnt="0"/>
      <dgm:spPr/>
    </dgm:pt>
    <dgm:pt modelId="{7D049643-431A-8D4B-BCF6-5BF3234B472A}" type="pres">
      <dgm:prSet presAssocID="{0399FC17-B40F-4D44-B1A3-29264BC66BA2}" presName="rootComposite" presStyleCnt="0"/>
      <dgm:spPr/>
    </dgm:pt>
    <dgm:pt modelId="{10300920-7E5C-5441-AD2A-6ECEC32A5324}" type="pres">
      <dgm:prSet presAssocID="{0399FC17-B40F-4D44-B1A3-29264BC66BA2}" presName="rootText" presStyleLbl="node1" presStyleIdx="1" presStyleCnt="3"/>
      <dgm:spPr/>
    </dgm:pt>
    <dgm:pt modelId="{28CD7F23-BFC5-9D40-A19E-11CCBB7BFA59}" type="pres">
      <dgm:prSet presAssocID="{0399FC17-B40F-4D44-B1A3-29264BC66BA2}" presName="rootConnector" presStyleLbl="node1" presStyleIdx="1" presStyleCnt="3"/>
      <dgm:spPr/>
    </dgm:pt>
    <dgm:pt modelId="{8B7AF4F5-DB7D-A749-96F5-F1AB50BEEDE2}" type="pres">
      <dgm:prSet presAssocID="{0399FC17-B40F-4D44-B1A3-29264BC66BA2}" presName="childShape" presStyleCnt="0"/>
      <dgm:spPr/>
    </dgm:pt>
    <dgm:pt modelId="{0C11E764-A4EB-CC4E-AFDF-23696FB74926}" type="pres">
      <dgm:prSet presAssocID="{2F5DEDE1-26EB-426A-848E-6152F737CCB0}" presName="root" presStyleCnt="0"/>
      <dgm:spPr/>
    </dgm:pt>
    <dgm:pt modelId="{16D7C104-38AD-2D44-B922-579C867FBCAF}" type="pres">
      <dgm:prSet presAssocID="{2F5DEDE1-26EB-426A-848E-6152F737CCB0}" presName="rootComposite" presStyleCnt="0"/>
      <dgm:spPr/>
    </dgm:pt>
    <dgm:pt modelId="{71572E99-F142-D94F-A4EB-9F662A77E19A}" type="pres">
      <dgm:prSet presAssocID="{2F5DEDE1-26EB-426A-848E-6152F737CCB0}" presName="rootText" presStyleLbl="node1" presStyleIdx="2" presStyleCnt="3"/>
      <dgm:spPr/>
    </dgm:pt>
    <dgm:pt modelId="{89371160-DC61-4C42-81AB-9304EC37C8DD}" type="pres">
      <dgm:prSet presAssocID="{2F5DEDE1-26EB-426A-848E-6152F737CCB0}" presName="rootConnector" presStyleLbl="node1" presStyleIdx="2" presStyleCnt="3"/>
      <dgm:spPr/>
    </dgm:pt>
    <dgm:pt modelId="{00445FBF-C546-AF43-85E6-27BA8027CE16}" type="pres">
      <dgm:prSet presAssocID="{2F5DEDE1-26EB-426A-848E-6152F737CCB0}" presName="childShape" presStyleCnt="0"/>
      <dgm:spPr/>
    </dgm:pt>
  </dgm:ptLst>
  <dgm:cxnLst>
    <dgm:cxn modelId="{5AAFC60D-A7A7-644D-802C-9230D96B9BDB}" type="presOf" srcId="{CF2D0559-D95E-4709-B0D4-C46F342E570B}" destId="{C40A0A15-9E22-B24D-8229-36E84F0FD3AC}" srcOrd="0" destOrd="0" presId="urn:microsoft.com/office/officeart/2005/8/layout/hierarchy3"/>
    <dgm:cxn modelId="{23083F33-93C0-4563-8F3D-00550C1A37C0}" srcId="{CF2D0559-D95E-4709-B0D4-C46F342E570B}" destId="{4373B707-55D4-4004-A05C-548A67E35CE9}" srcOrd="0" destOrd="0" parTransId="{5813DEA5-8830-4135-A833-73093F2D83A4}" sibTransId="{FAA474D4-F782-4853-B268-81C2391EB2D0}"/>
    <dgm:cxn modelId="{C4AB7256-5D84-F149-917B-B5D9E268DE5A}" type="presOf" srcId="{2F5DEDE1-26EB-426A-848E-6152F737CCB0}" destId="{71572E99-F142-D94F-A4EB-9F662A77E19A}" srcOrd="0" destOrd="0" presId="urn:microsoft.com/office/officeart/2005/8/layout/hierarchy3"/>
    <dgm:cxn modelId="{65300F99-AD8B-E445-A44E-E8EB37F57B69}" type="presOf" srcId="{2F5DEDE1-26EB-426A-848E-6152F737CCB0}" destId="{89371160-DC61-4C42-81AB-9304EC37C8DD}" srcOrd="1" destOrd="0" presId="urn:microsoft.com/office/officeart/2005/8/layout/hierarchy3"/>
    <dgm:cxn modelId="{86BACBAE-BEEA-4347-B3AB-9CD752F796F2}" srcId="{CF2D0559-D95E-4709-B0D4-C46F342E570B}" destId="{0399FC17-B40F-4D44-B1A3-29264BC66BA2}" srcOrd="1" destOrd="0" parTransId="{C4201C54-D12A-4E8A-A60B-ACFB13183AC8}" sibTransId="{61760894-D34A-4744-BE61-A8C1E549FCE0}"/>
    <dgm:cxn modelId="{81525CC2-5D43-BE40-9086-537CEF57B282}" type="presOf" srcId="{4373B707-55D4-4004-A05C-548A67E35CE9}" destId="{1F368E16-07B2-1F40-BA82-3E182F547BBF}" srcOrd="1" destOrd="0" presId="urn:microsoft.com/office/officeart/2005/8/layout/hierarchy3"/>
    <dgm:cxn modelId="{B75B4DC6-00F1-A046-A384-FAD7D60A5A3B}" type="presOf" srcId="{0399FC17-B40F-4D44-B1A3-29264BC66BA2}" destId="{28CD7F23-BFC5-9D40-A19E-11CCBB7BFA59}" srcOrd="1" destOrd="0" presId="urn:microsoft.com/office/officeart/2005/8/layout/hierarchy3"/>
    <dgm:cxn modelId="{964F4BDC-38EE-45DE-B7BB-7409E0EC7567}" srcId="{CF2D0559-D95E-4709-B0D4-C46F342E570B}" destId="{2F5DEDE1-26EB-426A-848E-6152F737CCB0}" srcOrd="2" destOrd="0" parTransId="{F4898272-3AF4-4C6A-BDD6-9F52F854C96C}" sibTransId="{A3D15537-4543-42F0-91C2-EDE87A6240FA}"/>
    <dgm:cxn modelId="{89BC1EE5-9DB6-9A47-B49A-CB2D9103CB4A}" type="presOf" srcId="{0399FC17-B40F-4D44-B1A3-29264BC66BA2}" destId="{10300920-7E5C-5441-AD2A-6ECEC32A5324}" srcOrd="0" destOrd="0" presId="urn:microsoft.com/office/officeart/2005/8/layout/hierarchy3"/>
    <dgm:cxn modelId="{8CF3BAF1-75D6-604B-AC79-468D35E3B92E}" type="presOf" srcId="{4373B707-55D4-4004-A05C-548A67E35CE9}" destId="{49549541-F5F3-BA4F-A742-1675328960DC}" srcOrd="0" destOrd="0" presId="urn:microsoft.com/office/officeart/2005/8/layout/hierarchy3"/>
    <dgm:cxn modelId="{9C7F8E87-68AF-4B42-95CD-CE75C8E043C7}" type="presParOf" srcId="{C40A0A15-9E22-B24D-8229-36E84F0FD3AC}" destId="{C4D45B3E-B443-CC45-BE92-9A71B88A3126}" srcOrd="0" destOrd="0" presId="urn:microsoft.com/office/officeart/2005/8/layout/hierarchy3"/>
    <dgm:cxn modelId="{4CA0F289-FC8B-5D47-8192-B1448B2F21C1}" type="presParOf" srcId="{C4D45B3E-B443-CC45-BE92-9A71B88A3126}" destId="{A170EEF1-6013-A146-AEF4-48AC71857272}" srcOrd="0" destOrd="0" presId="urn:microsoft.com/office/officeart/2005/8/layout/hierarchy3"/>
    <dgm:cxn modelId="{350EFD5C-FFC3-F541-9720-2649FE735C3A}" type="presParOf" srcId="{A170EEF1-6013-A146-AEF4-48AC71857272}" destId="{49549541-F5F3-BA4F-A742-1675328960DC}" srcOrd="0" destOrd="0" presId="urn:microsoft.com/office/officeart/2005/8/layout/hierarchy3"/>
    <dgm:cxn modelId="{D9E90E0D-6EE7-B64E-B085-BE4B36762895}" type="presParOf" srcId="{A170EEF1-6013-A146-AEF4-48AC71857272}" destId="{1F368E16-07B2-1F40-BA82-3E182F547BBF}" srcOrd="1" destOrd="0" presId="urn:microsoft.com/office/officeart/2005/8/layout/hierarchy3"/>
    <dgm:cxn modelId="{A4B5873A-D9DC-D14B-AE6C-038A5E8FC0C0}" type="presParOf" srcId="{C4D45B3E-B443-CC45-BE92-9A71B88A3126}" destId="{B920D71C-3401-1D40-A71A-7623B40D8839}" srcOrd="1" destOrd="0" presId="urn:microsoft.com/office/officeart/2005/8/layout/hierarchy3"/>
    <dgm:cxn modelId="{3B80719D-8721-3E45-BE54-4BCDFCB9FC5F}" type="presParOf" srcId="{C40A0A15-9E22-B24D-8229-36E84F0FD3AC}" destId="{CC280BDB-D1EF-2441-BB00-F3F158178594}" srcOrd="1" destOrd="0" presId="urn:microsoft.com/office/officeart/2005/8/layout/hierarchy3"/>
    <dgm:cxn modelId="{067A9E6F-F9E8-4748-8316-CF08EF8ED1EF}" type="presParOf" srcId="{CC280BDB-D1EF-2441-BB00-F3F158178594}" destId="{7D049643-431A-8D4B-BCF6-5BF3234B472A}" srcOrd="0" destOrd="0" presId="urn:microsoft.com/office/officeart/2005/8/layout/hierarchy3"/>
    <dgm:cxn modelId="{C91D447D-4E8A-CD43-BAAB-5A0E2602E34B}" type="presParOf" srcId="{7D049643-431A-8D4B-BCF6-5BF3234B472A}" destId="{10300920-7E5C-5441-AD2A-6ECEC32A5324}" srcOrd="0" destOrd="0" presId="urn:microsoft.com/office/officeart/2005/8/layout/hierarchy3"/>
    <dgm:cxn modelId="{60E0CECE-641D-5940-9A71-1952953416FE}" type="presParOf" srcId="{7D049643-431A-8D4B-BCF6-5BF3234B472A}" destId="{28CD7F23-BFC5-9D40-A19E-11CCBB7BFA59}" srcOrd="1" destOrd="0" presId="urn:microsoft.com/office/officeart/2005/8/layout/hierarchy3"/>
    <dgm:cxn modelId="{C184440C-224D-1044-A226-1747F6F1C64F}" type="presParOf" srcId="{CC280BDB-D1EF-2441-BB00-F3F158178594}" destId="{8B7AF4F5-DB7D-A749-96F5-F1AB50BEEDE2}" srcOrd="1" destOrd="0" presId="urn:microsoft.com/office/officeart/2005/8/layout/hierarchy3"/>
    <dgm:cxn modelId="{1D49AE89-8154-6D42-9010-CB24B0999773}" type="presParOf" srcId="{C40A0A15-9E22-B24D-8229-36E84F0FD3AC}" destId="{0C11E764-A4EB-CC4E-AFDF-23696FB74926}" srcOrd="2" destOrd="0" presId="urn:microsoft.com/office/officeart/2005/8/layout/hierarchy3"/>
    <dgm:cxn modelId="{AB035411-AC92-C347-AE60-6099474B83CF}" type="presParOf" srcId="{0C11E764-A4EB-CC4E-AFDF-23696FB74926}" destId="{16D7C104-38AD-2D44-B922-579C867FBCAF}" srcOrd="0" destOrd="0" presId="urn:microsoft.com/office/officeart/2005/8/layout/hierarchy3"/>
    <dgm:cxn modelId="{DF424DD2-D614-574D-94C2-84072F177F08}" type="presParOf" srcId="{16D7C104-38AD-2D44-B922-579C867FBCAF}" destId="{71572E99-F142-D94F-A4EB-9F662A77E19A}" srcOrd="0" destOrd="0" presId="urn:microsoft.com/office/officeart/2005/8/layout/hierarchy3"/>
    <dgm:cxn modelId="{43834CB3-8D62-1741-B58B-CFF6F449A2B7}" type="presParOf" srcId="{16D7C104-38AD-2D44-B922-579C867FBCAF}" destId="{89371160-DC61-4C42-81AB-9304EC37C8DD}" srcOrd="1" destOrd="0" presId="urn:microsoft.com/office/officeart/2005/8/layout/hierarchy3"/>
    <dgm:cxn modelId="{3F307138-F5C5-DA4E-B7FE-2163F7C0F06B}" type="presParOf" srcId="{0C11E764-A4EB-CC4E-AFDF-23696FB74926}" destId="{00445FBF-C546-AF43-85E6-27BA8027CE1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0B568B-480D-4351-AC2D-C3BBECD1CA56}" type="doc">
      <dgm:prSet loTypeId="urn:microsoft.com/office/officeart/2005/8/layout/process4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DF1C772-183B-487C-B900-422026E43013}">
      <dgm:prSet/>
      <dgm:spPr/>
      <dgm:t>
        <a:bodyPr/>
        <a:lstStyle/>
        <a:p>
          <a:r>
            <a:rPr lang="en-US" b="1" dirty="0"/>
            <a:t>OPENING STATEMENT </a:t>
          </a:r>
          <a:r>
            <a:rPr lang="en-US" dirty="0"/>
            <a:t>- Refusal to Participate , Interruptions</a:t>
          </a:r>
        </a:p>
      </dgm:t>
    </dgm:pt>
    <dgm:pt modelId="{F601455F-F555-4825-910F-8DB030E95285}" type="parTrans" cxnId="{188C6282-1101-472D-A6F9-CB5EB54BA5DA}">
      <dgm:prSet/>
      <dgm:spPr/>
      <dgm:t>
        <a:bodyPr/>
        <a:lstStyle/>
        <a:p>
          <a:endParaRPr lang="en-US"/>
        </a:p>
      </dgm:t>
    </dgm:pt>
    <dgm:pt modelId="{A6DE4CD7-A89D-43FA-9628-58FBC1A9B575}" type="sibTrans" cxnId="{188C6282-1101-472D-A6F9-CB5EB54BA5DA}">
      <dgm:prSet/>
      <dgm:spPr/>
      <dgm:t>
        <a:bodyPr/>
        <a:lstStyle/>
        <a:p>
          <a:endParaRPr lang="en-US"/>
        </a:p>
      </dgm:t>
    </dgm:pt>
    <dgm:pt modelId="{0C714F5B-8BC0-0A4B-9B34-C1A5138DDB9E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1" dirty="0"/>
            <a:t>JOINT SESSION </a:t>
          </a:r>
          <a:r>
            <a:rPr lang="en-US" dirty="0"/>
            <a:t>- Accusations , Abusive/Inflammatory Language</a:t>
          </a:r>
          <a:endParaRPr lang="en-GB" dirty="0"/>
        </a:p>
      </dgm:t>
    </dgm:pt>
    <dgm:pt modelId="{36D690CA-BAAF-3646-951B-698C47227659}" type="parTrans" cxnId="{614C5985-903E-9441-8D39-88D9B7F59A80}">
      <dgm:prSet/>
      <dgm:spPr/>
      <dgm:t>
        <a:bodyPr/>
        <a:lstStyle/>
        <a:p>
          <a:endParaRPr lang="en-GB"/>
        </a:p>
      </dgm:t>
    </dgm:pt>
    <dgm:pt modelId="{E1376D2C-C048-9A41-A572-7D1744662726}" type="sibTrans" cxnId="{614C5985-903E-9441-8D39-88D9B7F59A80}">
      <dgm:prSet/>
      <dgm:spPr/>
      <dgm:t>
        <a:bodyPr/>
        <a:lstStyle/>
        <a:p>
          <a:endParaRPr lang="en-GB"/>
        </a:p>
      </dgm:t>
    </dgm:pt>
    <dgm:pt modelId="{1A7D4BFB-5327-3340-B6A5-2C882A3A9D6C}">
      <dgm:prSet/>
      <dgm:spPr/>
      <dgm:t>
        <a:bodyPr/>
        <a:lstStyle/>
        <a:p>
          <a:r>
            <a:rPr lang="en-US" b="1" dirty="0"/>
            <a:t>SINGLE SESSION </a:t>
          </a:r>
          <a:r>
            <a:rPr lang="en-US" dirty="0"/>
            <a:t>- Unacceptability of proposal ,Inflexibility</a:t>
          </a:r>
        </a:p>
      </dgm:t>
    </dgm:pt>
    <dgm:pt modelId="{63AD931C-4288-5942-8271-02AD83912712}" type="parTrans" cxnId="{8C74D0CB-68F6-5548-A580-1431C77E3AFF}">
      <dgm:prSet/>
      <dgm:spPr/>
      <dgm:t>
        <a:bodyPr/>
        <a:lstStyle/>
        <a:p>
          <a:endParaRPr lang="en-GB"/>
        </a:p>
      </dgm:t>
    </dgm:pt>
    <dgm:pt modelId="{CFAF5967-A4A5-B046-A4B1-11032BF25E99}" type="sibTrans" cxnId="{8C74D0CB-68F6-5548-A580-1431C77E3AFF}">
      <dgm:prSet/>
      <dgm:spPr/>
      <dgm:t>
        <a:bodyPr/>
        <a:lstStyle/>
        <a:p>
          <a:endParaRPr lang="en-GB"/>
        </a:p>
      </dgm:t>
    </dgm:pt>
    <dgm:pt modelId="{4CDF9C26-D499-D04E-80F9-8552DBE577C1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1" dirty="0"/>
            <a:t>SETTLEMENT </a:t>
          </a:r>
          <a:r>
            <a:rPr lang="en-US" dirty="0"/>
            <a:t>- Adamancy with  regard to words/content/Format</a:t>
          </a:r>
          <a:endParaRPr lang="en-GB" dirty="0"/>
        </a:p>
      </dgm:t>
    </dgm:pt>
    <dgm:pt modelId="{5C2A917E-011D-C248-810E-2F70CC08CDF2}" type="parTrans" cxnId="{CF5E283E-0ECD-644B-8323-06C67006ACF0}">
      <dgm:prSet/>
      <dgm:spPr/>
      <dgm:t>
        <a:bodyPr/>
        <a:lstStyle/>
        <a:p>
          <a:endParaRPr lang="en-GB"/>
        </a:p>
      </dgm:t>
    </dgm:pt>
    <dgm:pt modelId="{278BCD44-8348-0B49-9940-584A4615094D}" type="sibTrans" cxnId="{CF5E283E-0ECD-644B-8323-06C67006ACF0}">
      <dgm:prSet/>
      <dgm:spPr/>
      <dgm:t>
        <a:bodyPr/>
        <a:lstStyle/>
        <a:p>
          <a:endParaRPr lang="en-GB"/>
        </a:p>
      </dgm:t>
    </dgm:pt>
    <dgm:pt modelId="{B4461CE1-0D77-C849-9631-2DA49DEF025A}" type="pres">
      <dgm:prSet presAssocID="{BD0B568B-480D-4351-AC2D-C3BBECD1CA56}" presName="Name0" presStyleCnt="0">
        <dgm:presLayoutVars>
          <dgm:dir/>
          <dgm:animLvl val="lvl"/>
          <dgm:resizeHandles val="exact"/>
        </dgm:presLayoutVars>
      </dgm:prSet>
      <dgm:spPr/>
    </dgm:pt>
    <dgm:pt modelId="{8DFAD81F-E748-9D47-845C-703281DA80F1}" type="pres">
      <dgm:prSet presAssocID="{4CDF9C26-D499-D04E-80F9-8552DBE577C1}" presName="boxAndChildren" presStyleCnt="0"/>
      <dgm:spPr/>
    </dgm:pt>
    <dgm:pt modelId="{63B0057F-6DC1-A04C-AD92-A0F8EFB263B0}" type="pres">
      <dgm:prSet presAssocID="{4CDF9C26-D499-D04E-80F9-8552DBE577C1}" presName="parentTextBox" presStyleLbl="node1" presStyleIdx="0" presStyleCnt="4"/>
      <dgm:spPr/>
    </dgm:pt>
    <dgm:pt modelId="{ACC18952-5F4D-C943-9A7C-44385183037D}" type="pres">
      <dgm:prSet presAssocID="{CFAF5967-A4A5-B046-A4B1-11032BF25E99}" presName="sp" presStyleCnt="0"/>
      <dgm:spPr/>
    </dgm:pt>
    <dgm:pt modelId="{93789EAA-BEB0-2C47-B752-D3B22A9F5EBA}" type="pres">
      <dgm:prSet presAssocID="{1A7D4BFB-5327-3340-B6A5-2C882A3A9D6C}" presName="arrowAndChildren" presStyleCnt="0"/>
      <dgm:spPr/>
    </dgm:pt>
    <dgm:pt modelId="{DFDE3C27-54CC-0540-AD32-E218C2236F2A}" type="pres">
      <dgm:prSet presAssocID="{1A7D4BFB-5327-3340-B6A5-2C882A3A9D6C}" presName="parentTextArrow" presStyleLbl="node1" presStyleIdx="1" presStyleCnt="4"/>
      <dgm:spPr/>
    </dgm:pt>
    <dgm:pt modelId="{DBAED9F4-3D38-2346-A7C4-A522A2A356A4}" type="pres">
      <dgm:prSet presAssocID="{E1376D2C-C048-9A41-A572-7D1744662726}" presName="sp" presStyleCnt="0"/>
      <dgm:spPr/>
    </dgm:pt>
    <dgm:pt modelId="{B4F533B8-F373-254A-98B4-3A9DD8BF7DC1}" type="pres">
      <dgm:prSet presAssocID="{0C714F5B-8BC0-0A4B-9B34-C1A5138DDB9E}" presName="arrowAndChildren" presStyleCnt="0"/>
      <dgm:spPr/>
    </dgm:pt>
    <dgm:pt modelId="{079A9B6D-F364-964E-ADDC-67F513C317F9}" type="pres">
      <dgm:prSet presAssocID="{0C714F5B-8BC0-0A4B-9B34-C1A5138DDB9E}" presName="parentTextArrow" presStyleLbl="node1" presStyleIdx="2" presStyleCnt="4"/>
      <dgm:spPr/>
    </dgm:pt>
    <dgm:pt modelId="{483F374D-08B5-AC48-B099-AFCF43B7E1F2}" type="pres">
      <dgm:prSet presAssocID="{A6DE4CD7-A89D-43FA-9628-58FBC1A9B575}" presName="sp" presStyleCnt="0"/>
      <dgm:spPr/>
    </dgm:pt>
    <dgm:pt modelId="{316A4E7C-9A60-D149-8978-96E24C78CAD6}" type="pres">
      <dgm:prSet presAssocID="{3DF1C772-183B-487C-B900-422026E43013}" presName="arrowAndChildren" presStyleCnt="0"/>
      <dgm:spPr/>
    </dgm:pt>
    <dgm:pt modelId="{0E53F645-F043-DE4E-9736-4D1B2119F419}" type="pres">
      <dgm:prSet presAssocID="{3DF1C772-183B-487C-B900-422026E43013}" presName="parentTextArrow" presStyleLbl="node1" presStyleIdx="3" presStyleCnt="4" custLinFactNeighborY="-8010"/>
      <dgm:spPr/>
    </dgm:pt>
  </dgm:ptLst>
  <dgm:cxnLst>
    <dgm:cxn modelId="{04807016-12F1-E34B-B6FA-38C5E0235718}" type="presOf" srcId="{3DF1C772-183B-487C-B900-422026E43013}" destId="{0E53F645-F043-DE4E-9736-4D1B2119F419}" srcOrd="0" destOrd="0" presId="urn:microsoft.com/office/officeart/2005/8/layout/process4"/>
    <dgm:cxn modelId="{CF5E283E-0ECD-644B-8323-06C67006ACF0}" srcId="{BD0B568B-480D-4351-AC2D-C3BBECD1CA56}" destId="{4CDF9C26-D499-D04E-80F9-8552DBE577C1}" srcOrd="3" destOrd="0" parTransId="{5C2A917E-011D-C248-810E-2F70CC08CDF2}" sibTransId="{278BCD44-8348-0B49-9940-584A4615094D}"/>
    <dgm:cxn modelId="{493F313F-62A2-C446-9A8A-0DB3908D0C86}" type="presOf" srcId="{1A7D4BFB-5327-3340-B6A5-2C882A3A9D6C}" destId="{DFDE3C27-54CC-0540-AD32-E218C2236F2A}" srcOrd="0" destOrd="0" presId="urn:microsoft.com/office/officeart/2005/8/layout/process4"/>
    <dgm:cxn modelId="{08917C7C-B5BD-6645-8DEE-2ED2E52C4522}" type="presOf" srcId="{4CDF9C26-D499-D04E-80F9-8552DBE577C1}" destId="{63B0057F-6DC1-A04C-AD92-A0F8EFB263B0}" srcOrd="0" destOrd="0" presId="urn:microsoft.com/office/officeart/2005/8/layout/process4"/>
    <dgm:cxn modelId="{8AE4417D-E729-FE40-B6C3-564CC02D0DAA}" type="presOf" srcId="{BD0B568B-480D-4351-AC2D-C3BBECD1CA56}" destId="{B4461CE1-0D77-C849-9631-2DA49DEF025A}" srcOrd="0" destOrd="0" presId="urn:microsoft.com/office/officeart/2005/8/layout/process4"/>
    <dgm:cxn modelId="{188C6282-1101-472D-A6F9-CB5EB54BA5DA}" srcId="{BD0B568B-480D-4351-AC2D-C3BBECD1CA56}" destId="{3DF1C772-183B-487C-B900-422026E43013}" srcOrd="0" destOrd="0" parTransId="{F601455F-F555-4825-910F-8DB030E95285}" sibTransId="{A6DE4CD7-A89D-43FA-9628-58FBC1A9B575}"/>
    <dgm:cxn modelId="{614C5985-903E-9441-8D39-88D9B7F59A80}" srcId="{BD0B568B-480D-4351-AC2D-C3BBECD1CA56}" destId="{0C714F5B-8BC0-0A4B-9B34-C1A5138DDB9E}" srcOrd="1" destOrd="0" parTransId="{36D690CA-BAAF-3646-951B-698C47227659}" sibTransId="{E1376D2C-C048-9A41-A572-7D1744662726}"/>
    <dgm:cxn modelId="{8C74D0CB-68F6-5548-A580-1431C77E3AFF}" srcId="{BD0B568B-480D-4351-AC2D-C3BBECD1CA56}" destId="{1A7D4BFB-5327-3340-B6A5-2C882A3A9D6C}" srcOrd="2" destOrd="0" parTransId="{63AD931C-4288-5942-8271-02AD83912712}" sibTransId="{CFAF5967-A4A5-B046-A4B1-11032BF25E99}"/>
    <dgm:cxn modelId="{A5F6C2D2-3C01-4B46-AD34-7C60E64FFF61}" type="presOf" srcId="{0C714F5B-8BC0-0A4B-9B34-C1A5138DDB9E}" destId="{079A9B6D-F364-964E-ADDC-67F513C317F9}" srcOrd="0" destOrd="0" presId="urn:microsoft.com/office/officeart/2005/8/layout/process4"/>
    <dgm:cxn modelId="{3C79C79D-3A28-6E41-92D6-A0E195E2D591}" type="presParOf" srcId="{B4461CE1-0D77-C849-9631-2DA49DEF025A}" destId="{8DFAD81F-E748-9D47-845C-703281DA80F1}" srcOrd="0" destOrd="0" presId="urn:microsoft.com/office/officeart/2005/8/layout/process4"/>
    <dgm:cxn modelId="{53785CCC-9D3D-D342-BC19-94AFA7929919}" type="presParOf" srcId="{8DFAD81F-E748-9D47-845C-703281DA80F1}" destId="{63B0057F-6DC1-A04C-AD92-A0F8EFB263B0}" srcOrd="0" destOrd="0" presId="urn:microsoft.com/office/officeart/2005/8/layout/process4"/>
    <dgm:cxn modelId="{D6E54646-144F-1A40-8600-D244B1AEAC32}" type="presParOf" srcId="{B4461CE1-0D77-C849-9631-2DA49DEF025A}" destId="{ACC18952-5F4D-C943-9A7C-44385183037D}" srcOrd="1" destOrd="0" presId="urn:microsoft.com/office/officeart/2005/8/layout/process4"/>
    <dgm:cxn modelId="{2ECB2079-B98C-934C-95DE-571789756723}" type="presParOf" srcId="{B4461CE1-0D77-C849-9631-2DA49DEF025A}" destId="{93789EAA-BEB0-2C47-B752-D3B22A9F5EBA}" srcOrd="2" destOrd="0" presId="urn:microsoft.com/office/officeart/2005/8/layout/process4"/>
    <dgm:cxn modelId="{3617C112-95A1-2142-A225-657C38EB15D6}" type="presParOf" srcId="{93789EAA-BEB0-2C47-B752-D3B22A9F5EBA}" destId="{DFDE3C27-54CC-0540-AD32-E218C2236F2A}" srcOrd="0" destOrd="0" presId="urn:microsoft.com/office/officeart/2005/8/layout/process4"/>
    <dgm:cxn modelId="{4245F6CF-912B-5A40-82FE-9D7B5B8C0BA0}" type="presParOf" srcId="{B4461CE1-0D77-C849-9631-2DA49DEF025A}" destId="{DBAED9F4-3D38-2346-A7C4-A522A2A356A4}" srcOrd="3" destOrd="0" presId="urn:microsoft.com/office/officeart/2005/8/layout/process4"/>
    <dgm:cxn modelId="{4C31B6A9-4D8E-A749-9D76-EFB52CD8314E}" type="presParOf" srcId="{B4461CE1-0D77-C849-9631-2DA49DEF025A}" destId="{B4F533B8-F373-254A-98B4-3A9DD8BF7DC1}" srcOrd="4" destOrd="0" presId="urn:microsoft.com/office/officeart/2005/8/layout/process4"/>
    <dgm:cxn modelId="{3A81D90A-2153-2143-B3A9-6731FC9215B7}" type="presParOf" srcId="{B4F533B8-F373-254A-98B4-3A9DD8BF7DC1}" destId="{079A9B6D-F364-964E-ADDC-67F513C317F9}" srcOrd="0" destOrd="0" presId="urn:microsoft.com/office/officeart/2005/8/layout/process4"/>
    <dgm:cxn modelId="{C9095A0B-B8C7-B243-838F-5CD95520D21C}" type="presParOf" srcId="{B4461CE1-0D77-C849-9631-2DA49DEF025A}" destId="{483F374D-08B5-AC48-B099-AFCF43B7E1F2}" srcOrd="5" destOrd="0" presId="urn:microsoft.com/office/officeart/2005/8/layout/process4"/>
    <dgm:cxn modelId="{78078783-4C2E-B242-88FA-9B47451E2642}" type="presParOf" srcId="{B4461CE1-0D77-C849-9631-2DA49DEF025A}" destId="{316A4E7C-9A60-D149-8978-96E24C78CAD6}" srcOrd="6" destOrd="0" presId="urn:microsoft.com/office/officeart/2005/8/layout/process4"/>
    <dgm:cxn modelId="{EB746002-7698-D246-A8D7-5AB83D91FC29}" type="presParOf" srcId="{316A4E7C-9A60-D149-8978-96E24C78CAD6}" destId="{0E53F645-F043-DE4E-9736-4D1B2119F41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32CC0-6834-4B6F-A60E-073CD9EE0F5F}">
      <dsp:nvSpPr>
        <dsp:cNvPr id="0" name=""/>
        <dsp:cNvSpPr/>
      </dsp:nvSpPr>
      <dsp:spPr>
        <a:xfrm>
          <a:off x="0" y="760"/>
          <a:ext cx="6434907" cy="17791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5E50B4-28C0-4B88-AA96-23C89D30BFB7}">
      <dsp:nvSpPr>
        <dsp:cNvPr id="0" name=""/>
        <dsp:cNvSpPr/>
      </dsp:nvSpPr>
      <dsp:spPr>
        <a:xfrm>
          <a:off x="538190" y="401067"/>
          <a:ext cx="978528" cy="9785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EECB9-B28D-4611-848D-23129D9029ED}">
      <dsp:nvSpPr>
        <dsp:cNvPr id="0" name=""/>
        <dsp:cNvSpPr/>
      </dsp:nvSpPr>
      <dsp:spPr>
        <a:xfrm>
          <a:off x="2054910" y="760"/>
          <a:ext cx="4379996" cy="1779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93" tIns="188293" rIns="188293" bIns="18829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It is a situation or a state of conflict in which there is no apparent quick or easy escape because of a rigid stand of the parties creating a deadlock.</a:t>
          </a:r>
        </a:p>
      </dsp:txBody>
      <dsp:txXfrm>
        <a:off x="2054910" y="760"/>
        <a:ext cx="4379996" cy="1779142"/>
      </dsp:txXfrm>
    </dsp:sp>
    <dsp:sp modelId="{1B2CD599-7F81-4F80-B339-9355F97E21DD}">
      <dsp:nvSpPr>
        <dsp:cNvPr id="0" name=""/>
        <dsp:cNvSpPr/>
      </dsp:nvSpPr>
      <dsp:spPr>
        <a:xfrm>
          <a:off x="0" y="2224689"/>
          <a:ext cx="6434907" cy="17791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6DC37-7556-4D42-9847-F442B42740E9}">
      <dsp:nvSpPr>
        <dsp:cNvPr id="0" name=""/>
        <dsp:cNvSpPr/>
      </dsp:nvSpPr>
      <dsp:spPr>
        <a:xfrm>
          <a:off x="538190" y="2624996"/>
          <a:ext cx="978528" cy="9785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7919E-8B27-401D-ADBB-BA5A59350468}">
      <dsp:nvSpPr>
        <dsp:cNvPr id="0" name=""/>
        <dsp:cNvSpPr/>
      </dsp:nvSpPr>
      <dsp:spPr>
        <a:xfrm>
          <a:off x="2054910" y="2224689"/>
          <a:ext cx="4379996" cy="1779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93" tIns="188293" rIns="188293" bIns="18829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It creates an opportunity to provide an insight that leads to progress.</a:t>
          </a:r>
        </a:p>
      </dsp:txBody>
      <dsp:txXfrm>
        <a:off x="2054910" y="2224689"/>
        <a:ext cx="4379996" cy="1779142"/>
      </dsp:txXfrm>
    </dsp:sp>
    <dsp:sp modelId="{DD18AFCD-4CE6-429E-A707-CDE088019336}">
      <dsp:nvSpPr>
        <dsp:cNvPr id="0" name=""/>
        <dsp:cNvSpPr/>
      </dsp:nvSpPr>
      <dsp:spPr>
        <a:xfrm>
          <a:off x="0" y="4448617"/>
          <a:ext cx="6434907" cy="17791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99B34-C37C-487C-8F8D-741B03AD424D}">
      <dsp:nvSpPr>
        <dsp:cNvPr id="0" name=""/>
        <dsp:cNvSpPr/>
      </dsp:nvSpPr>
      <dsp:spPr>
        <a:xfrm>
          <a:off x="538190" y="4848924"/>
          <a:ext cx="978528" cy="9785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A5F57-E68D-4B51-BF5E-16C72A4CFC4A}">
      <dsp:nvSpPr>
        <dsp:cNvPr id="0" name=""/>
        <dsp:cNvSpPr/>
      </dsp:nvSpPr>
      <dsp:spPr>
        <a:xfrm>
          <a:off x="2054910" y="4448617"/>
          <a:ext cx="4379996" cy="1779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93" tIns="188293" rIns="188293" bIns="18829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It is a call to make mediation more effective and gives an opportunity to the mediator to untie the entangled situation.</a:t>
          </a:r>
        </a:p>
      </dsp:txBody>
      <dsp:txXfrm>
        <a:off x="2054910" y="4448617"/>
        <a:ext cx="4379996" cy="1779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BC8CB-6B6A-F048-8401-039C678DE186}">
      <dsp:nvSpPr>
        <dsp:cNvPr id="0" name=""/>
        <dsp:cNvSpPr/>
      </dsp:nvSpPr>
      <dsp:spPr>
        <a:xfrm>
          <a:off x="1659479" y="1821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STALEMATE</a:t>
          </a:r>
        </a:p>
      </dsp:txBody>
      <dsp:txXfrm>
        <a:off x="1702238" y="44580"/>
        <a:ext cx="1781396" cy="790414"/>
      </dsp:txXfrm>
    </dsp:sp>
    <dsp:sp modelId="{B5AABDCC-0EF4-A74C-AEFE-6E39926C3423}">
      <dsp:nvSpPr>
        <dsp:cNvPr id="0" name=""/>
        <dsp:cNvSpPr/>
      </dsp:nvSpPr>
      <dsp:spPr>
        <a:xfrm>
          <a:off x="1659479" y="921550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STANDOFF</a:t>
          </a:r>
        </a:p>
      </dsp:txBody>
      <dsp:txXfrm>
        <a:off x="1702238" y="964309"/>
        <a:ext cx="1781396" cy="790414"/>
      </dsp:txXfrm>
    </dsp:sp>
    <dsp:sp modelId="{59CEE839-9AE0-7047-9D91-59D7433C1683}">
      <dsp:nvSpPr>
        <dsp:cNvPr id="0" name=""/>
        <dsp:cNvSpPr/>
      </dsp:nvSpPr>
      <dsp:spPr>
        <a:xfrm>
          <a:off x="1659479" y="1841279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DEADLOCK</a:t>
          </a:r>
        </a:p>
      </dsp:txBody>
      <dsp:txXfrm>
        <a:off x="1702238" y="1884038"/>
        <a:ext cx="1781396" cy="790414"/>
      </dsp:txXfrm>
    </dsp:sp>
    <dsp:sp modelId="{D9D774C5-2EBB-084D-A3B1-9910E6E1CABB}">
      <dsp:nvSpPr>
        <dsp:cNvPr id="0" name=""/>
        <dsp:cNvSpPr/>
      </dsp:nvSpPr>
      <dsp:spPr>
        <a:xfrm>
          <a:off x="1659479" y="2761009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BOTTLENECK</a:t>
          </a:r>
        </a:p>
      </dsp:txBody>
      <dsp:txXfrm>
        <a:off x="1702238" y="2803768"/>
        <a:ext cx="1781396" cy="7904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BC8CB-6B6A-F048-8401-039C678DE186}">
      <dsp:nvSpPr>
        <dsp:cNvPr id="0" name=""/>
        <dsp:cNvSpPr/>
      </dsp:nvSpPr>
      <dsp:spPr>
        <a:xfrm>
          <a:off x="1659479" y="1821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PROGRESS</a:t>
          </a:r>
        </a:p>
      </dsp:txBody>
      <dsp:txXfrm>
        <a:off x="1702238" y="44580"/>
        <a:ext cx="1781396" cy="790414"/>
      </dsp:txXfrm>
    </dsp:sp>
    <dsp:sp modelId="{B5AABDCC-0EF4-A74C-AEFE-6E39926C3423}">
      <dsp:nvSpPr>
        <dsp:cNvPr id="0" name=""/>
        <dsp:cNvSpPr/>
      </dsp:nvSpPr>
      <dsp:spPr>
        <a:xfrm>
          <a:off x="1659479" y="921550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SOLUTION</a:t>
          </a:r>
        </a:p>
      </dsp:txBody>
      <dsp:txXfrm>
        <a:off x="1702238" y="964309"/>
        <a:ext cx="1781396" cy="790414"/>
      </dsp:txXfrm>
    </dsp:sp>
    <dsp:sp modelId="{59CEE839-9AE0-7047-9D91-59D7433C1683}">
      <dsp:nvSpPr>
        <dsp:cNvPr id="0" name=""/>
        <dsp:cNvSpPr/>
      </dsp:nvSpPr>
      <dsp:spPr>
        <a:xfrm>
          <a:off x="1659479" y="1841279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AGREEMENT</a:t>
          </a:r>
        </a:p>
      </dsp:txBody>
      <dsp:txXfrm>
        <a:off x="1702238" y="1884038"/>
        <a:ext cx="1781396" cy="790414"/>
      </dsp:txXfrm>
    </dsp:sp>
    <dsp:sp modelId="{FBFAB0C9-EBC9-B742-B6BC-5B68D8EC4EE5}">
      <dsp:nvSpPr>
        <dsp:cNvPr id="0" name=""/>
        <dsp:cNvSpPr/>
      </dsp:nvSpPr>
      <dsp:spPr>
        <a:xfrm>
          <a:off x="1659479" y="2761009"/>
          <a:ext cx="1866914" cy="875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BREAKTHROUGH</a:t>
          </a:r>
        </a:p>
      </dsp:txBody>
      <dsp:txXfrm>
        <a:off x="1702238" y="2803768"/>
        <a:ext cx="1781396" cy="7904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6D4EB-BB51-CB47-87E4-50E128CD25A2}">
      <dsp:nvSpPr>
        <dsp:cNvPr id="0" name=""/>
        <dsp:cNvSpPr/>
      </dsp:nvSpPr>
      <dsp:spPr>
        <a:xfrm>
          <a:off x="1071066" y="1309"/>
          <a:ext cx="2445918" cy="146755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2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>
                  <a:lumMod val="75000"/>
                  <a:lumOff val="25000"/>
                </a:schemeClr>
              </a:solidFill>
            </a:rPr>
            <a:t>Impasse perceptions can differ from reality</a:t>
          </a:r>
        </a:p>
      </dsp:txBody>
      <dsp:txXfrm>
        <a:off x="1114049" y="44292"/>
        <a:ext cx="2359952" cy="1381585"/>
      </dsp:txXfrm>
    </dsp:sp>
    <dsp:sp modelId="{63D9F7FE-52B5-BC43-A9D5-FD7E5129D78B}">
      <dsp:nvSpPr>
        <dsp:cNvPr id="0" name=""/>
        <dsp:cNvSpPr/>
      </dsp:nvSpPr>
      <dsp:spPr>
        <a:xfrm>
          <a:off x="3732226" y="431791"/>
          <a:ext cx="518534" cy="606587"/>
        </a:xfrm>
        <a:prstGeom prst="rightArrow">
          <a:avLst>
            <a:gd name="adj1" fmla="val 60000"/>
            <a:gd name="adj2" fmla="val 50000"/>
          </a:avLst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2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732226" y="553108"/>
        <a:ext cx="362974" cy="363953"/>
      </dsp:txXfrm>
    </dsp:sp>
    <dsp:sp modelId="{F70D50F3-F5AC-BC4F-B3FD-15F061BF8A8B}">
      <dsp:nvSpPr>
        <dsp:cNvPr id="0" name=""/>
        <dsp:cNvSpPr/>
      </dsp:nvSpPr>
      <dsp:spPr>
        <a:xfrm>
          <a:off x="4495353" y="1309"/>
          <a:ext cx="2445918" cy="146755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3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>
                  <a:lumMod val="75000"/>
                  <a:lumOff val="25000"/>
                </a:schemeClr>
              </a:solidFill>
            </a:rPr>
            <a:t>Impasse can be Tactical or Genuine</a:t>
          </a:r>
        </a:p>
      </dsp:txBody>
      <dsp:txXfrm>
        <a:off x="4538336" y="44292"/>
        <a:ext cx="2359952" cy="1381585"/>
      </dsp:txXfrm>
    </dsp:sp>
    <dsp:sp modelId="{A2DB00E9-C53D-8449-830A-5CBB5B64DD52}">
      <dsp:nvSpPr>
        <dsp:cNvPr id="0" name=""/>
        <dsp:cNvSpPr/>
      </dsp:nvSpPr>
      <dsp:spPr>
        <a:xfrm>
          <a:off x="7156512" y="431791"/>
          <a:ext cx="518534" cy="606587"/>
        </a:xfrm>
        <a:prstGeom prst="rightArrow">
          <a:avLst>
            <a:gd name="adj1" fmla="val 60000"/>
            <a:gd name="adj2" fmla="val 50000"/>
          </a:avLst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3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7156512" y="553108"/>
        <a:ext cx="362974" cy="363953"/>
      </dsp:txXfrm>
    </dsp:sp>
    <dsp:sp modelId="{B77EB3CC-521B-9C46-82BE-FBE0326DBA33}">
      <dsp:nvSpPr>
        <dsp:cNvPr id="0" name=""/>
        <dsp:cNvSpPr/>
      </dsp:nvSpPr>
      <dsp:spPr>
        <a:xfrm>
          <a:off x="7919639" y="1309"/>
          <a:ext cx="2445918" cy="146755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0070C0"/>
              </a:solidFill>
            </a:rPr>
            <a:t>TACTICAL IMPASSE </a:t>
          </a:r>
          <a:r>
            <a:rPr lang="en-US" sz="1500" kern="1200" dirty="0"/>
            <a:t>:Parties deliberately refuse to proceed as a way  to gain leverage or put pressure for making concessions.</a:t>
          </a:r>
        </a:p>
      </dsp:txBody>
      <dsp:txXfrm>
        <a:off x="7962622" y="44292"/>
        <a:ext cx="2359952" cy="1381585"/>
      </dsp:txXfrm>
    </dsp:sp>
    <dsp:sp modelId="{9D92AF19-8FCF-CB46-96CC-8F4623F4CDA5}">
      <dsp:nvSpPr>
        <dsp:cNvPr id="0" name=""/>
        <dsp:cNvSpPr/>
      </dsp:nvSpPr>
      <dsp:spPr>
        <a:xfrm rot="5400000">
          <a:off x="8883331" y="1640075"/>
          <a:ext cx="518534" cy="606587"/>
        </a:xfrm>
        <a:prstGeom prst="rightArrow">
          <a:avLst>
            <a:gd name="adj1" fmla="val 60000"/>
            <a:gd name="adj2" fmla="val 50000"/>
          </a:avLst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8960622" y="1684101"/>
        <a:ext cx="363953" cy="362974"/>
      </dsp:txXfrm>
    </dsp:sp>
    <dsp:sp modelId="{BAB8352F-E52B-4647-9C8D-9B0715EC9F3B}">
      <dsp:nvSpPr>
        <dsp:cNvPr id="0" name=""/>
        <dsp:cNvSpPr/>
      </dsp:nvSpPr>
      <dsp:spPr>
        <a:xfrm>
          <a:off x="7919639" y="2447228"/>
          <a:ext cx="2445918" cy="146755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0070C0"/>
              </a:solidFill>
            </a:rPr>
            <a:t>GENUINE IMPASSE </a:t>
          </a:r>
          <a:r>
            <a:rPr lang="en-US" sz="1500" kern="1200" dirty="0"/>
            <a:t>:Parties feel unable to move forward without sacrificing something important to them.</a:t>
          </a:r>
        </a:p>
      </dsp:txBody>
      <dsp:txXfrm>
        <a:off x="7962622" y="2490211"/>
        <a:ext cx="2359952" cy="13815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3E74A-A0C3-224E-9789-A748D352C85C}">
      <dsp:nvSpPr>
        <dsp:cNvPr id="0" name=""/>
        <dsp:cNvSpPr/>
      </dsp:nvSpPr>
      <dsp:spPr>
        <a:xfrm>
          <a:off x="0" y="583301"/>
          <a:ext cx="2968228" cy="188482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EA13D8-7EA9-B948-B547-8F93AD27A316}">
      <dsp:nvSpPr>
        <dsp:cNvPr id="0" name=""/>
        <dsp:cNvSpPr/>
      </dsp:nvSpPr>
      <dsp:spPr>
        <a:xfrm>
          <a:off x="329803" y="896614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EMOTIONAL IMPASSE</a:t>
          </a:r>
        </a:p>
      </dsp:txBody>
      <dsp:txXfrm>
        <a:off x="385008" y="951819"/>
        <a:ext cx="2857818" cy="1774414"/>
      </dsp:txXfrm>
    </dsp:sp>
    <dsp:sp modelId="{70F5CDA8-2B6B-9B4B-A0A7-E89892EA27AA}">
      <dsp:nvSpPr>
        <dsp:cNvPr id="0" name=""/>
        <dsp:cNvSpPr/>
      </dsp:nvSpPr>
      <dsp:spPr>
        <a:xfrm>
          <a:off x="3627834" y="583301"/>
          <a:ext cx="2968228" cy="188482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2F117B-0D57-F843-AC39-685BE8223925}">
      <dsp:nvSpPr>
        <dsp:cNvPr id="0" name=""/>
        <dsp:cNvSpPr/>
      </dsp:nvSpPr>
      <dsp:spPr>
        <a:xfrm>
          <a:off x="3957637" y="896614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SUBSTANTIVE IMPASSE</a:t>
          </a:r>
        </a:p>
      </dsp:txBody>
      <dsp:txXfrm>
        <a:off x="4012842" y="951819"/>
        <a:ext cx="2857818" cy="1774414"/>
      </dsp:txXfrm>
    </dsp:sp>
    <dsp:sp modelId="{3EA01F08-14C3-A442-BD78-DA9DDD57E750}">
      <dsp:nvSpPr>
        <dsp:cNvPr id="0" name=""/>
        <dsp:cNvSpPr/>
      </dsp:nvSpPr>
      <dsp:spPr>
        <a:xfrm>
          <a:off x="7255668" y="583301"/>
          <a:ext cx="2968228" cy="188482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5D32C5-C2F1-5B44-B85A-BB481D30E843}">
      <dsp:nvSpPr>
        <dsp:cNvPr id="0" name=""/>
        <dsp:cNvSpPr/>
      </dsp:nvSpPr>
      <dsp:spPr>
        <a:xfrm>
          <a:off x="7585471" y="896614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PROCEDURAL IMPASSE</a:t>
          </a:r>
        </a:p>
      </dsp:txBody>
      <dsp:txXfrm>
        <a:off x="7640676" y="951819"/>
        <a:ext cx="2857818" cy="17744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BE214-C802-824E-9E81-276A7A382F59}">
      <dsp:nvSpPr>
        <dsp:cNvPr id="0" name=""/>
        <dsp:cNvSpPr/>
      </dsp:nvSpPr>
      <dsp:spPr>
        <a:xfrm>
          <a:off x="1137820" y="889"/>
          <a:ext cx="2586893" cy="1552135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2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LACK OF KNOWLEDGE OF FACTS /LAW</a:t>
          </a:r>
        </a:p>
      </dsp:txBody>
      <dsp:txXfrm>
        <a:off x="1137820" y="889"/>
        <a:ext cx="2586893" cy="1552135"/>
      </dsp:txXfrm>
    </dsp:sp>
    <dsp:sp modelId="{B358136A-16A2-A24A-BD5A-2E57C6CAC679}">
      <dsp:nvSpPr>
        <dsp:cNvPr id="0" name=""/>
        <dsp:cNvSpPr/>
      </dsp:nvSpPr>
      <dsp:spPr>
        <a:xfrm>
          <a:off x="3983403" y="889"/>
          <a:ext cx="2586893" cy="1552135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3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LIMITED RESOURCES</a:t>
          </a:r>
        </a:p>
      </dsp:txBody>
      <dsp:txXfrm>
        <a:off x="3983403" y="889"/>
        <a:ext cx="2586893" cy="1552135"/>
      </dsp:txXfrm>
    </dsp:sp>
    <dsp:sp modelId="{2D6EB523-4112-944E-8923-D157E90F8CE8}">
      <dsp:nvSpPr>
        <dsp:cNvPr id="0" name=""/>
        <dsp:cNvSpPr/>
      </dsp:nvSpPr>
      <dsp:spPr>
        <a:xfrm>
          <a:off x="6828985" y="889"/>
          <a:ext cx="2586893" cy="1552135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ADAMANT ATTITUDE</a:t>
          </a:r>
        </a:p>
      </dsp:txBody>
      <dsp:txXfrm>
        <a:off x="6828985" y="889"/>
        <a:ext cx="2586893" cy="1552135"/>
      </dsp:txXfrm>
    </dsp:sp>
    <dsp:sp modelId="{CE3A5C6A-D93B-6C44-9359-CB5CD4968BA4}">
      <dsp:nvSpPr>
        <dsp:cNvPr id="0" name=""/>
        <dsp:cNvSpPr/>
      </dsp:nvSpPr>
      <dsp:spPr>
        <a:xfrm>
          <a:off x="2560612" y="1811715"/>
          <a:ext cx="2586893" cy="1552135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INFERENCES BY THIRD PARTIES</a:t>
          </a:r>
        </a:p>
      </dsp:txBody>
      <dsp:txXfrm>
        <a:off x="2560612" y="1811715"/>
        <a:ext cx="2586893" cy="1552135"/>
      </dsp:txXfrm>
    </dsp:sp>
    <dsp:sp modelId="{49B843EB-A740-0C46-B242-69725A07F940}">
      <dsp:nvSpPr>
        <dsp:cNvPr id="0" name=""/>
        <dsp:cNvSpPr/>
      </dsp:nvSpPr>
      <dsp:spPr>
        <a:xfrm>
          <a:off x="5406194" y="1811715"/>
          <a:ext cx="2586893" cy="1552135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6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STANDING ON PRINCIPLES &amp; IGNORING REALITIES</a:t>
          </a:r>
        </a:p>
      </dsp:txBody>
      <dsp:txXfrm>
        <a:off x="5406194" y="1811715"/>
        <a:ext cx="2586893" cy="15521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49541-F5F3-BA4F-A742-1675328960DC}">
      <dsp:nvSpPr>
        <dsp:cNvPr id="0" name=""/>
        <dsp:cNvSpPr/>
      </dsp:nvSpPr>
      <dsp:spPr>
        <a:xfrm>
          <a:off x="936" y="1473017"/>
          <a:ext cx="2191752" cy="10958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LACK OF AUTHORITY</a:t>
          </a:r>
        </a:p>
      </dsp:txBody>
      <dsp:txXfrm>
        <a:off x="33033" y="1505114"/>
        <a:ext cx="2127558" cy="1031682"/>
      </dsp:txXfrm>
    </dsp:sp>
    <dsp:sp modelId="{10300920-7E5C-5441-AD2A-6ECEC32A5324}">
      <dsp:nvSpPr>
        <dsp:cNvPr id="0" name=""/>
        <dsp:cNvSpPr/>
      </dsp:nvSpPr>
      <dsp:spPr>
        <a:xfrm>
          <a:off x="2740627" y="1473017"/>
          <a:ext cx="2191752" cy="1095876"/>
        </a:xfrm>
        <a:prstGeom prst="roundRect">
          <a:avLst>
            <a:gd name="adj" fmla="val 10000"/>
          </a:avLst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POWER IMBALANCE </a:t>
          </a:r>
        </a:p>
      </dsp:txBody>
      <dsp:txXfrm>
        <a:off x="2772724" y="1505114"/>
        <a:ext cx="2127558" cy="1031682"/>
      </dsp:txXfrm>
    </dsp:sp>
    <dsp:sp modelId="{71572E99-F142-D94F-A4EB-9F662A77E19A}">
      <dsp:nvSpPr>
        <dsp:cNvPr id="0" name=""/>
        <dsp:cNvSpPr/>
      </dsp:nvSpPr>
      <dsp:spPr>
        <a:xfrm>
          <a:off x="5480318" y="1473017"/>
          <a:ext cx="2191752" cy="1095876"/>
        </a:xfrm>
        <a:prstGeom prst="roundRect">
          <a:avLst>
            <a:gd name="adj" fmla="val 1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MISTRUST OF MEDIATOR</a:t>
          </a:r>
        </a:p>
      </dsp:txBody>
      <dsp:txXfrm>
        <a:off x="5512415" y="1505114"/>
        <a:ext cx="2127558" cy="10316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0057F-6DC1-A04C-AD92-A0F8EFB263B0}">
      <dsp:nvSpPr>
        <dsp:cNvPr id="0" name=""/>
        <dsp:cNvSpPr/>
      </dsp:nvSpPr>
      <dsp:spPr>
        <a:xfrm>
          <a:off x="0" y="2982726"/>
          <a:ext cx="10554574" cy="65254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300" b="1" kern="1200" dirty="0"/>
            <a:t>SETTLEMENT </a:t>
          </a:r>
          <a:r>
            <a:rPr lang="en-US" sz="2300" kern="1200" dirty="0"/>
            <a:t>- Adamancy with  regard to words/content/Format</a:t>
          </a:r>
          <a:endParaRPr lang="en-GB" sz="2300" kern="1200" dirty="0"/>
        </a:p>
      </dsp:txBody>
      <dsp:txXfrm>
        <a:off x="0" y="2982726"/>
        <a:ext cx="10554574" cy="652547"/>
      </dsp:txXfrm>
    </dsp:sp>
    <dsp:sp modelId="{DFDE3C27-54CC-0540-AD32-E218C2236F2A}">
      <dsp:nvSpPr>
        <dsp:cNvPr id="0" name=""/>
        <dsp:cNvSpPr/>
      </dsp:nvSpPr>
      <dsp:spPr>
        <a:xfrm rot="10800000">
          <a:off x="0" y="1988896"/>
          <a:ext cx="10554574" cy="1003618"/>
        </a:xfrm>
        <a:prstGeom prst="upArrowCallou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6932061"/>
                <a:satOff val="-189"/>
                <a:lumOff val="-1046"/>
                <a:alphaOff val="0"/>
                <a:tint val="98000"/>
                <a:lumMod val="102000"/>
              </a:schemeClr>
              <a:schemeClr val="accent5">
                <a:hueOff val="6932061"/>
                <a:satOff val="-189"/>
                <a:lumOff val="-1046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SINGLE SESSION </a:t>
          </a:r>
          <a:r>
            <a:rPr lang="en-US" sz="2300" kern="1200" dirty="0"/>
            <a:t>- Unacceptability of proposal ,Inflexibility</a:t>
          </a:r>
        </a:p>
      </dsp:txBody>
      <dsp:txXfrm rot="10800000">
        <a:off x="0" y="1988896"/>
        <a:ext cx="10554574" cy="652121"/>
      </dsp:txXfrm>
    </dsp:sp>
    <dsp:sp modelId="{079A9B6D-F364-964E-ADDC-67F513C317F9}">
      <dsp:nvSpPr>
        <dsp:cNvPr id="0" name=""/>
        <dsp:cNvSpPr/>
      </dsp:nvSpPr>
      <dsp:spPr>
        <a:xfrm rot="10800000">
          <a:off x="0" y="995066"/>
          <a:ext cx="10554574" cy="1003618"/>
        </a:xfrm>
        <a:prstGeom prst="upArrowCallou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13864123"/>
                <a:satOff val="-379"/>
                <a:lumOff val="-2092"/>
                <a:alphaOff val="0"/>
                <a:tint val="98000"/>
                <a:lumMod val="102000"/>
              </a:schemeClr>
              <a:schemeClr val="accent5">
                <a:hueOff val="13864123"/>
                <a:satOff val="-379"/>
                <a:lumOff val="-2092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300" b="1" kern="1200" dirty="0"/>
            <a:t>JOINT SESSION </a:t>
          </a:r>
          <a:r>
            <a:rPr lang="en-US" sz="2300" kern="1200" dirty="0"/>
            <a:t>- Accusations , Abusive/Inflammatory Language</a:t>
          </a:r>
          <a:endParaRPr lang="en-GB" sz="2300" kern="1200" dirty="0"/>
        </a:p>
      </dsp:txBody>
      <dsp:txXfrm rot="10800000">
        <a:off x="0" y="995066"/>
        <a:ext cx="10554574" cy="652121"/>
      </dsp:txXfrm>
    </dsp:sp>
    <dsp:sp modelId="{0E53F645-F043-DE4E-9736-4D1B2119F419}">
      <dsp:nvSpPr>
        <dsp:cNvPr id="0" name=""/>
        <dsp:cNvSpPr/>
      </dsp:nvSpPr>
      <dsp:spPr>
        <a:xfrm rot="10800000">
          <a:off x="0" y="0"/>
          <a:ext cx="10554574" cy="1003618"/>
        </a:xfrm>
        <a:prstGeom prst="upArrowCallou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20796183"/>
                <a:satOff val="-568"/>
                <a:lumOff val="-3138"/>
                <a:alphaOff val="0"/>
                <a:tint val="98000"/>
                <a:lumMod val="102000"/>
              </a:schemeClr>
              <a:schemeClr val="accent5">
                <a:hueOff val="20796183"/>
                <a:satOff val="-568"/>
                <a:lumOff val="-3138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OPENING STATEMENT </a:t>
          </a:r>
          <a:r>
            <a:rPr lang="en-US" sz="2300" kern="1200" dirty="0"/>
            <a:t>- Refusal to Participate , Interruptions</a:t>
          </a:r>
        </a:p>
      </dsp:txBody>
      <dsp:txXfrm rot="10800000">
        <a:off x="0" y="0"/>
        <a:ext cx="10554574" cy="652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6.svg"/><Relationship Id="rId7" Type="http://schemas.openxmlformats.org/officeDocument/2006/relationships/diagramColors" Target="../diagrams/colors7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E446B7E6-8568-417F-959E-DB3D1E7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4047A07-72EC-41BC-A55F-C264F639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large, stop, street, sign&#10;&#10;Description automatically generated">
            <a:extLst>
              <a:ext uri="{FF2B5EF4-FFF2-40B4-BE49-F238E27FC236}">
                <a16:creationId xmlns:a16="http://schemas.microsoft.com/office/drawing/2014/main" id="{C2879CCB-3CEA-6742-AA4F-C63A247497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5" r="3445"/>
          <a:stretch/>
        </p:blipFill>
        <p:spPr>
          <a:xfrm>
            <a:off x="0" y="-3176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FC1C44-BEDD-3641-B774-0DED3913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4" y="4904133"/>
            <a:ext cx="3737113" cy="15107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0" dirty="0">
                <a:latin typeface="Century Gothic" panose="020B0502020202020204" pitchFamily="34" charset="0"/>
                <a:ea typeface="Arial Unicode MS" panose="020B0604020202020204" pitchFamily="34" charset="-128"/>
                <a:cs typeface="Futura Medium" panose="020B0602020204020303" pitchFamily="34" charset="-79"/>
              </a:rPr>
              <a:t>IMPASSE</a:t>
            </a:r>
          </a:p>
        </p:txBody>
      </p:sp>
    </p:spTree>
    <p:extLst>
      <p:ext uri="{BB962C8B-B14F-4D97-AF65-F5344CB8AC3E}">
        <p14:creationId xmlns:p14="http://schemas.microsoft.com/office/powerpoint/2010/main" val="42306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22B77-FA16-4D4E-BAA6-811C61DB3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6EF34F-3BAD-4CD8-B05E-03BA773A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1050631" y="1050634"/>
            <a:ext cx="6857997" cy="4756735"/>
          </a:xfrm>
          <a:custGeom>
            <a:avLst/>
            <a:gdLst>
              <a:gd name="connsiteX0" fmla="*/ 6857997 w 6857997"/>
              <a:gd name="connsiteY0" fmla="*/ 0 h 4756735"/>
              <a:gd name="connsiteX1" fmla="*/ 6857997 w 6857997"/>
              <a:gd name="connsiteY1" fmla="*/ 4458285 h 4756735"/>
              <a:gd name="connsiteX2" fmla="*/ 4861980 w 6857997"/>
              <a:gd name="connsiteY2" fmla="*/ 4458285 h 4756735"/>
              <a:gd name="connsiteX3" fmla="*/ 4480980 w 6857997"/>
              <a:gd name="connsiteY3" fmla="*/ 4744036 h 4756735"/>
              <a:gd name="connsiteX4" fmla="*/ 4472514 w 6857997"/>
              <a:gd name="connsiteY4" fmla="*/ 4747210 h 4756735"/>
              <a:gd name="connsiteX5" fmla="*/ 4459814 w 6857997"/>
              <a:gd name="connsiteY5" fmla="*/ 4751973 h 4756735"/>
              <a:gd name="connsiteX6" fmla="*/ 4447114 w 6857997"/>
              <a:gd name="connsiteY6" fmla="*/ 4756735 h 4756735"/>
              <a:gd name="connsiteX7" fmla="*/ 4436530 w 6857997"/>
              <a:gd name="connsiteY7" fmla="*/ 4756735 h 4756735"/>
              <a:gd name="connsiteX8" fmla="*/ 4423830 w 6857997"/>
              <a:gd name="connsiteY8" fmla="*/ 4756735 h 4756735"/>
              <a:gd name="connsiteX9" fmla="*/ 4413247 w 6857997"/>
              <a:gd name="connsiteY9" fmla="*/ 4751973 h 4756735"/>
              <a:gd name="connsiteX10" fmla="*/ 4400547 w 6857997"/>
              <a:gd name="connsiteY10" fmla="*/ 4747210 h 4756735"/>
              <a:gd name="connsiteX11" fmla="*/ 4392080 w 6857997"/>
              <a:gd name="connsiteY11" fmla="*/ 4744036 h 4756735"/>
              <a:gd name="connsiteX12" fmla="*/ 4011080 w 6857997"/>
              <a:gd name="connsiteY12" fmla="*/ 4458285 h 4756735"/>
              <a:gd name="connsiteX13" fmla="*/ 0 w 6857997"/>
              <a:gd name="connsiteY13" fmla="*/ 4458285 h 4756735"/>
              <a:gd name="connsiteX14" fmla="*/ 1 w 6857997"/>
              <a:gd name="connsiteY14" fmla="*/ 0 h 475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7997" h="4756735">
                <a:moveTo>
                  <a:pt x="6857997" y="0"/>
                </a:moveTo>
                <a:lnTo>
                  <a:pt x="6857997" y="4458285"/>
                </a:lnTo>
                <a:lnTo>
                  <a:pt x="4861980" y="4458285"/>
                </a:lnTo>
                <a:lnTo>
                  <a:pt x="4480980" y="4744036"/>
                </a:lnTo>
                <a:lnTo>
                  <a:pt x="4472514" y="4747210"/>
                </a:lnTo>
                <a:lnTo>
                  <a:pt x="4459814" y="4751973"/>
                </a:lnTo>
                <a:lnTo>
                  <a:pt x="4447114" y="4756735"/>
                </a:lnTo>
                <a:lnTo>
                  <a:pt x="4436530" y="4756735"/>
                </a:lnTo>
                <a:lnTo>
                  <a:pt x="4423830" y="4756735"/>
                </a:lnTo>
                <a:lnTo>
                  <a:pt x="4413247" y="4751973"/>
                </a:lnTo>
                <a:lnTo>
                  <a:pt x="4400547" y="4747210"/>
                </a:lnTo>
                <a:lnTo>
                  <a:pt x="4392080" y="4744036"/>
                </a:lnTo>
                <a:lnTo>
                  <a:pt x="4011080" y="4458285"/>
                </a:lnTo>
                <a:lnTo>
                  <a:pt x="0" y="4458285"/>
                </a:lnTo>
                <a:lnTo>
                  <a:pt x="1" y="0"/>
                </a:lnTo>
                <a:close/>
              </a:path>
            </a:pathLst>
          </a:custGeom>
          <a:solidFill>
            <a:schemeClr val="accent1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8535D8-1E9C-C74E-891B-858EEF9E8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54" y="1918252"/>
            <a:ext cx="3365439" cy="3997635"/>
          </a:xfrm>
        </p:spPr>
        <p:txBody>
          <a:bodyPr anchor="t">
            <a:normAutofit/>
          </a:bodyPr>
          <a:lstStyle/>
          <a:p>
            <a:r>
              <a:rPr lang="en-US" sz="4400" dirty="0"/>
              <a:t>IMPASSE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1B061B-0650-42EE-9D11-E649AAD53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101492"/>
              </p:ext>
            </p:extLst>
          </p:nvPr>
        </p:nvGraphicFramePr>
        <p:xfrm>
          <a:off x="5115339" y="331304"/>
          <a:ext cx="6434907" cy="6228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932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43828F-C7E7-BC45-B7B2-BDDA7B4C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IMPASSE  SYNONYM AND ANTONYM</a:t>
            </a:r>
          </a:p>
        </p:txBody>
      </p:sp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F8C92801-0AF5-4BC3-B404-2878FE614F8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44083057"/>
              </p:ext>
            </p:extLst>
          </p:nvPr>
        </p:nvGraphicFramePr>
        <p:xfrm>
          <a:off x="-108940" y="2222286"/>
          <a:ext cx="5185873" cy="3638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21F8D69A-059F-4D40-AEFF-89A99C6956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501124"/>
              </p:ext>
            </p:extLst>
          </p:nvPr>
        </p:nvGraphicFramePr>
        <p:xfrm>
          <a:off x="6492071" y="2222286"/>
          <a:ext cx="5185873" cy="3638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Not Equal 8">
            <a:extLst>
              <a:ext uri="{FF2B5EF4-FFF2-40B4-BE49-F238E27FC236}">
                <a16:creationId xmlns:a16="http://schemas.microsoft.com/office/drawing/2014/main" id="{90EBB51C-D16A-3840-97DD-FC568D049256}"/>
              </a:ext>
            </a:extLst>
          </p:cNvPr>
          <p:cNvSpPr/>
          <p:nvPr/>
        </p:nvSpPr>
        <p:spPr>
          <a:xfrm>
            <a:off x="4418765" y="3197605"/>
            <a:ext cx="2562329" cy="1688123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31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8D53A-4200-DA43-9E8E-46E318F93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 fontScale="90000"/>
          </a:bodyPr>
          <a:lstStyle/>
          <a:p>
            <a:r>
              <a:rPr lang="en-US" dirty="0"/>
              <a:t>Impasse: Reality or Fallacy ?</a:t>
            </a:r>
            <a:br>
              <a:rPr lang="en-US" dirty="0"/>
            </a:br>
            <a:r>
              <a:rPr lang="en-US" dirty="0"/>
              <a:t>To Be Identified By Mediator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280FAD22-7CFB-4833-B472-25192998C9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760125"/>
              </p:ext>
            </p:extLst>
          </p:nvPr>
        </p:nvGraphicFramePr>
        <p:xfrm>
          <a:off x="344557" y="2494722"/>
          <a:ext cx="11436625" cy="391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7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E6775E-DC09-654E-B6EB-7C8899B4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dirty="0"/>
              <a:t>TYPES OF IMPASSE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68718463-E2DF-4A48-8AA4-52877C216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939152"/>
              </p:ext>
            </p:extLst>
          </p:nvPr>
        </p:nvGraphicFramePr>
        <p:xfrm>
          <a:off x="819150" y="2494722"/>
          <a:ext cx="10553700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357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D1720A9-DCEB-48CC-A314-129E5A48E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4449C66-79B8-2247-8B12-226871BA1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9264" y="447187"/>
            <a:ext cx="7052734" cy="1514300"/>
          </a:xfrm>
          <a:effectLst/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EMOTIONAL IMPASSE</a:t>
            </a:r>
          </a:p>
        </p:txBody>
      </p:sp>
      <p:pic>
        <p:nvPicPr>
          <p:cNvPr id="9" name="Graphic 8" descr="Boxing Glove with solid fill">
            <a:extLst>
              <a:ext uri="{FF2B5EF4-FFF2-40B4-BE49-F238E27FC236}">
                <a16:creationId xmlns:a16="http://schemas.microsoft.com/office/drawing/2014/main" id="{EDAF155B-1F02-8947-8AFE-02F3110BF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1248" y="711417"/>
            <a:ext cx="1700784" cy="1700784"/>
          </a:xfrm>
          <a:prstGeom prst="roundRect">
            <a:avLst>
              <a:gd name="adj" fmla="val 3876"/>
            </a:avLst>
          </a:prstGeom>
          <a:ln>
            <a:noFill/>
          </a:ln>
          <a:effectLst/>
        </p:spPr>
      </p:pic>
      <p:pic>
        <p:nvPicPr>
          <p:cNvPr id="5" name="Graphic 4" descr="Worried face with solid fill with solid fill">
            <a:extLst>
              <a:ext uri="{FF2B5EF4-FFF2-40B4-BE49-F238E27FC236}">
                <a16:creationId xmlns:a16="http://schemas.microsoft.com/office/drawing/2014/main" id="{1602A6AB-FBD9-C14C-819A-8B6BF73812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7970" y="2576792"/>
            <a:ext cx="1704417" cy="1704417"/>
          </a:xfrm>
          <a:prstGeom prst="roundRect">
            <a:avLst>
              <a:gd name="adj" fmla="val 3876"/>
            </a:avLst>
          </a:prstGeom>
          <a:ln>
            <a:noFill/>
          </a:ln>
          <a:effectLst/>
        </p:spPr>
      </p:pic>
      <p:pic>
        <p:nvPicPr>
          <p:cNvPr id="11" name="Graphic 10" descr="Confused face with solid fill with solid fill">
            <a:extLst>
              <a:ext uri="{FF2B5EF4-FFF2-40B4-BE49-F238E27FC236}">
                <a16:creationId xmlns:a16="http://schemas.microsoft.com/office/drawing/2014/main" id="{021C437B-5202-794A-A3D5-CAD9EC4CF2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95834" y="4445800"/>
            <a:ext cx="1700784" cy="1700784"/>
          </a:xfrm>
          <a:prstGeom prst="roundRect">
            <a:avLst>
              <a:gd name="adj" fmla="val 3876"/>
            </a:avLst>
          </a:prstGeom>
          <a:ln>
            <a:noFill/>
          </a:ln>
          <a:effectLst/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D60827-B31A-BA47-81BC-ED75D484A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699" y="2413000"/>
            <a:ext cx="7052733" cy="3632200"/>
          </a:xfrm>
          <a:effectLst/>
        </p:spPr>
        <p:txBody>
          <a:bodyPr>
            <a:normAutofit/>
          </a:bodyPr>
          <a:lstStyle/>
          <a:p>
            <a:r>
              <a:rPr lang="en-US" sz="2000" dirty="0"/>
              <a:t>ANIMOSITY</a:t>
            </a:r>
          </a:p>
          <a:p>
            <a:r>
              <a:rPr lang="en-US" sz="2000" dirty="0"/>
              <a:t>ANGER</a:t>
            </a:r>
          </a:p>
          <a:p>
            <a:r>
              <a:rPr lang="en-US" sz="2000" dirty="0"/>
              <a:t>FALSE PRIDE</a:t>
            </a:r>
          </a:p>
          <a:p>
            <a:r>
              <a:rPr lang="en-US" sz="2000" dirty="0"/>
              <a:t>FEAR OF LOSING FACE</a:t>
            </a:r>
          </a:p>
          <a:p>
            <a:r>
              <a:rPr lang="en-US" sz="2000" dirty="0"/>
              <a:t>MISTRUST</a:t>
            </a:r>
          </a:p>
          <a:p>
            <a:r>
              <a:rPr lang="en-US" sz="2000" dirty="0"/>
              <a:t>ARROGANCE</a:t>
            </a:r>
          </a:p>
          <a:p>
            <a:r>
              <a:rPr lang="en-US" sz="2000" dirty="0"/>
              <a:t>VENGEANCE</a:t>
            </a:r>
          </a:p>
          <a:p>
            <a:r>
              <a:rPr lang="en-US" sz="2000" dirty="0"/>
              <a:t>EGO</a:t>
            </a:r>
          </a:p>
        </p:txBody>
      </p:sp>
    </p:spTree>
    <p:extLst>
      <p:ext uri="{BB962C8B-B14F-4D97-AF65-F5344CB8AC3E}">
        <p14:creationId xmlns:p14="http://schemas.microsoft.com/office/powerpoint/2010/main" val="2956055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4680-7089-F745-8D5F-F9615524C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/>
              <a:t>SUBSTANTIVE IMPASSE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3E75F25-931E-4073-8625-93A6771776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459104"/>
              </p:ext>
            </p:extLst>
          </p:nvPr>
        </p:nvGraphicFramePr>
        <p:xfrm>
          <a:off x="819150" y="2494722"/>
          <a:ext cx="10553700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834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020C3-DFE9-7748-BB69-F76CD5B5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/>
              <a:t>PROCEDURAL IMPASSE </a:t>
            </a:r>
          </a:p>
        </p:txBody>
      </p:sp>
      <p:pic>
        <p:nvPicPr>
          <p:cNvPr id="6" name="Graphic 5" descr="Tic Tac Toe with solid fill">
            <a:extLst>
              <a:ext uri="{FF2B5EF4-FFF2-40B4-BE49-F238E27FC236}">
                <a16:creationId xmlns:a16="http://schemas.microsoft.com/office/drawing/2014/main" id="{9A826F06-8A2E-404E-B2EC-F4808889A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0438" y="2814638"/>
            <a:ext cx="2913062" cy="291306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CBA9AA-3E6F-4562-92DC-B198E3A31B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585201"/>
              </p:ext>
            </p:extLst>
          </p:nvPr>
        </p:nvGraphicFramePr>
        <p:xfrm>
          <a:off x="4267200" y="2266123"/>
          <a:ext cx="7673008" cy="404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045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940F547-7206-4401-94FB-F8421915D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8A3682-490A-564E-AC00-2D79AF75B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STAGES OF IMPASSE       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FA91985C-C549-F242-9A43-A65D2FEDFD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850289"/>
              </p:ext>
            </p:extLst>
          </p:nvPr>
        </p:nvGraphicFramePr>
        <p:xfrm>
          <a:off x="818712" y="2222287"/>
          <a:ext cx="10554574" cy="3636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713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237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2</vt:lpstr>
      <vt:lpstr>Quotable</vt:lpstr>
      <vt:lpstr>IMPASSE</vt:lpstr>
      <vt:lpstr>IMPASSE</vt:lpstr>
      <vt:lpstr> IMPASSE  SYNONYM AND ANTONYM</vt:lpstr>
      <vt:lpstr>Impasse: Reality or Fallacy ? To Be Identified By Mediator</vt:lpstr>
      <vt:lpstr>TYPES OF IMPASSE</vt:lpstr>
      <vt:lpstr>EMOTIONAL IMPASSE</vt:lpstr>
      <vt:lpstr>SUBSTANTIVE IMPASSE</vt:lpstr>
      <vt:lpstr>PROCEDURAL IMPASSE </vt:lpstr>
      <vt:lpstr>STAGES OF IMPASSE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IMPASSE</dc:title>
  <dc:creator>Rakesh Chatterjee</dc:creator>
  <cp:lastModifiedBy>Akanksha Marwah</cp:lastModifiedBy>
  <cp:revision>12</cp:revision>
  <dcterms:created xsi:type="dcterms:W3CDTF">2020-12-03T12:50:21Z</dcterms:created>
  <dcterms:modified xsi:type="dcterms:W3CDTF">2022-09-30T08:29:02Z</dcterms:modified>
</cp:coreProperties>
</file>