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668" r:id="rId2"/>
    <p:sldId id="665" r:id="rId3"/>
    <p:sldId id="666" r:id="rId4"/>
    <p:sldId id="259" r:id="rId5"/>
    <p:sldId id="258" r:id="rId6"/>
    <p:sldId id="260" r:id="rId7"/>
    <p:sldId id="6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8C0D8-8B50-0943-88B1-3048275836BA}" v="1" dt="2022-09-21T12:02:21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/>
    <p:restoredTop sz="94650"/>
  </p:normalViewPr>
  <p:slideViewPr>
    <p:cSldViewPr snapToGrid="0">
      <p:cViewPr varScale="1">
        <p:scale>
          <a:sx n="78" d="100"/>
          <a:sy n="78" d="100"/>
        </p:scale>
        <p:origin x="10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EF976-95FC-40DC-B878-C3CAF7057F5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EABC7E-40E7-4C47-BEFC-64B35F7BE3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b="0" i="0" u="sng" dirty="0">
              <a:latin typeface="Garamond" panose="02020404030301010803" pitchFamily="18" charset="0"/>
            </a:rPr>
            <a:t>Mediation</a:t>
          </a:r>
          <a:endParaRPr lang="en-US" sz="4000" dirty="0">
            <a:latin typeface="Garamond" panose="02020404030301010803" pitchFamily="18" charset="0"/>
          </a:endParaRPr>
        </a:p>
      </dgm:t>
    </dgm:pt>
    <dgm:pt modelId="{D95521DB-438F-4569-B97C-FDF9E1FA67F8}" type="parTrans" cxnId="{389C4510-591F-4B23-9094-5D4A2A7C13EE}">
      <dgm:prSet/>
      <dgm:spPr/>
      <dgm:t>
        <a:bodyPr/>
        <a:lstStyle/>
        <a:p>
          <a:endParaRPr lang="en-US"/>
        </a:p>
      </dgm:t>
    </dgm:pt>
    <dgm:pt modelId="{5097CEEC-64AD-40B9-A5BD-3B128652AF79}" type="sibTrans" cxnId="{389C4510-591F-4B23-9094-5D4A2A7C13EE}">
      <dgm:prSet/>
      <dgm:spPr/>
      <dgm:t>
        <a:bodyPr/>
        <a:lstStyle/>
        <a:p>
          <a:endParaRPr lang="en-US"/>
        </a:p>
      </dgm:t>
    </dgm:pt>
    <dgm:pt modelId="{9E6D4B2A-8B21-40BA-96F6-3E36DB1551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i="0" dirty="0">
              <a:latin typeface="Garamond" panose="02020404030301010803" pitchFamily="18" charset="0"/>
            </a:rPr>
            <a:t>It is a voluntary, party cantered confidential and structured negotiation process where a neutral third party assist in amicable resolving their disputes by using specialized communication and negotiation techniques. </a:t>
          </a:r>
          <a:endParaRPr lang="en-US" sz="2800" dirty="0">
            <a:latin typeface="Garamond" panose="02020404030301010803" pitchFamily="18" charset="0"/>
          </a:endParaRPr>
        </a:p>
      </dgm:t>
    </dgm:pt>
    <dgm:pt modelId="{617D27E6-485E-49EF-B572-9D70B76A0D93}" type="parTrans" cxnId="{45D50768-8ED1-4EE7-978C-2DBF29A84750}">
      <dgm:prSet/>
      <dgm:spPr/>
      <dgm:t>
        <a:bodyPr/>
        <a:lstStyle/>
        <a:p>
          <a:endParaRPr lang="en-US"/>
        </a:p>
      </dgm:t>
    </dgm:pt>
    <dgm:pt modelId="{CD88122A-2437-4B15-B87D-F17D6765299B}" type="sibTrans" cxnId="{45D50768-8ED1-4EE7-978C-2DBF29A84750}">
      <dgm:prSet/>
      <dgm:spPr/>
      <dgm:t>
        <a:bodyPr/>
        <a:lstStyle/>
        <a:p>
          <a:endParaRPr lang="en-US"/>
        </a:p>
      </dgm:t>
    </dgm:pt>
    <dgm:pt modelId="{33964714-0238-4541-B80A-73628D6403EF}" type="pres">
      <dgm:prSet presAssocID="{78BEF976-95FC-40DC-B878-C3CAF7057F5F}" presName="root" presStyleCnt="0">
        <dgm:presLayoutVars>
          <dgm:dir/>
          <dgm:resizeHandles val="exact"/>
        </dgm:presLayoutVars>
      </dgm:prSet>
      <dgm:spPr/>
    </dgm:pt>
    <dgm:pt modelId="{1799A827-7B3D-45E3-ABDA-CE90275692A5}" type="pres">
      <dgm:prSet presAssocID="{07EABC7E-40E7-4C47-BEFC-64B35F7BE30E}" presName="compNode" presStyleCnt="0"/>
      <dgm:spPr/>
    </dgm:pt>
    <dgm:pt modelId="{F71636E3-66B6-4730-85C3-031499D7D5CD}" type="pres">
      <dgm:prSet presAssocID="{07EABC7E-40E7-4C47-BEFC-64B35F7BE30E}" presName="bgRect" presStyleLbl="bgShp" presStyleIdx="0" presStyleCnt="2"/>
      <dgm:spPr>
        <a:noFill/>
      </dgm:spPr>
    </dgm:pt>
    <dgm:pt modelId="{C087EE2F-9048-4C23-80DA-B70544D1BC41}" type="pres">
      <dgm:prSet presAssocID="{07EABC7E-40E7-4C47-BEFC-64B35F7BE30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78B302B-1850-4630-8BF7-B1E0BECEE0D2}" type="pres">
      <dgm:prSet presAssocID="{07EABC7E-40E7-4C47-BEFC-64B35F7BE30E}" presName="spaceRect" presStyleCnt="0"/>
      <dgm:spPr/>
    </dgm:pt>
    <dgm:pt modelId="{3C8C8072-D506-48D6-BDDA-69A4513AC448}" type="pres">
      <dgm:prSet presAssocID="{07EABC7E-40E7-4C47-BEFC-64B35F7BE30E}" presName="parTx" presStyleLbl="revTx" presStyleIdx="0" presStyleCnt="2">
        <dgm:presLayoutVars>
          <dgm:chMax val="0"/>
          <dgm:chPref val="0"/>
        </dgm:presLayoutVars>
      </dgm:prSet>
      <dgm:spPr/>
    </dgm:pt>
    <dgm:pt modelId="{B2A24AF0-7959-40DD-8740-F558BA71BF2B}" type="pres">
      <dgm:prSet presAssocID="{5097CEEC-64AD-40B9-A5BD-3B128652AF79}" presName="sibTrans" presStyleCnt="0"/>
      <dgm:spPr/>
    </dgm:pt>
    <dgm:pt modelId="{8A28149B-6846-4BA6-8EE3-633231A2896C}" type="pres">
      <dgm:prSet presAssocID="{9E6D4B2A-8B21-40BA-96F6-3E36DB1551A0}" presName="compNode" presStyleCnt="0"/>
      <dgm:spPr/>
    </dgm:pt>
    <dgm:pt modelId="{8AD60937-9D81-457C-B3D2-38137250B85C}" type="pres">
      <dgm:prSet presAssocID="{9E6D4B2A-8B21-40BA-96F6-3E36DB1551A0}" presName="bgRect" presStyleLbl="bgShp" presStyleIdx="1" presStyleCnt="2" custLinFactNeighborX="-371" custLinFactNeighborY="-32880"/>
      <dgm:spPr>
        <a:noFill/>
      </dgm:spPr>
    </dgm:pt>
    <dgm:pt modelId="{FA71960F-0D6B-45A7-A4B3-E4DD30036D0A}" type="pres">
      <dgm:prSet presAssocID="{9E6D4B2A-8B21-40BA-96F6-3E36DB1551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6004881-B3D4-482D-9035-D715AE3839F3}" type="pres">
      <dgm:prSet presAssocID="{9E6D4B2A-8B21-40BA-96F6-3E36DB1551A0}" presName="spaceRect" presStyleCnt="0"/>
      <dgm:spPr/>
    </dgm:pt>
    <dgm:pt modelId="{1DEFA1D3-99C9-4284-9D47-EBF15F0FA434}" type="pres">
      <dgm:prSet presAssocID="{9E6D4B2A-8B21-40BA-96F6-3E36DB1551A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89C4510-591F-4B23-9094-5D4A2A7C13EE}" srcId="{78BEF976-95FC-40DC-B878-C3CAF7057F5F}" destId="{07EABC7E-40E7-4C47-BEFC-64B35F7BE30E}" srcOrd="0" destOrd="0" parTransId="{D95521DB-438F-4569-B97C-FDF9E1FA67F8}" sibTransId="{5097CEEC-64AD-40B9-A5BD-3B128652AF79}"/>
    <dgm:cxn modelId="{C582DC2D-96E0-1D48-8E61-9BA07E825712}" type="presOf" srcId="{78BEF976-95FC-40DC-B878-C3CAF7057F5F}" destId="{33964714-0238-4541-B80A-73628D6403EF}" srcOrd="0" destOrd="0" presId="urn:microsoft.com/office/officeart/2018/2/layout/IconVerticalSolidList"/>
    <dgm:cxn modelId="{855DB65D-EF38-614D-B261-8EA1110EEB52}" type="presOf" srcId="{9E6D4B2A-8B21-40BA-96F6-3E36DB1551A0}" destId="{1DEFA1D3-99C9-4284-9D47-EBF15F0FA434}" srcOrd="0" destOrd="0" presId="urn:microsoft.com/office/officeart/2018/2/layout/IconVerticalSolidList"/>
    <dgm:cxn modelId="{45D50768-8ED1-4EE7-978C-2DBF29A84750}" srcId="{78BEF976-95FC-40DC-B878-C3CAF7057F5F}" destId="{9E6D4B2A-8B21-40BA-96F6-3E36DB1551A0}" srcOrd="1" destOrd="0" parTransId="{617D27E6-485E-49EF-B572-9D70B76A0D93}" sibTransId="{CD88122A-2437-4B15-B87D-F17D6765299B}"/>
    <dgm:cxn modelId="{C161444D-7180-3F48-ACA5-5625E3E984DA}" type="presOf" srcId="{07EABC7E-40E7-4C47-BEFC-64B35F7BE30E}" destId="{3C8C8072-D506-48D6-BDDA-69A4513AC448}" srcOrd="0" destOrd="0" presId="urn:microsoft.com/office/officeart/2018/2/layout/IconVerticalSolidList"/>
    <dgm:cxn modelId="{415B69FF-6C2C-B54A-B112-F9191B160D95}" type="presParOf" srcId="{33964714-0238-4541-B80A-73628D6403EF}" destId="{1799A827-7B3D-45E3-ABDA-CE90275692A5}" srcOrd="0" destOrd="0" presId="urn:microsoft.com/office/officeart/2018/2/layout/IconVerticalSolidList"/>
    <dgm:cxn modelId="{64995E3E-2C7C-F54C-BDBB-9D05D7E89BEB}" type="presParOf" srcId="{1799A827-7B3D-45E3-ABDA-CE90275692A5}" destId="{F71636E3-66B6-4730-85C3-031499D7D5CD}" srcOrd="0" destOrd="0" presId="urn:microsoft.com/office/officeart/2018/2/layout/IconVerticalSolidList"/>
    <dgm:cxn modelId="{C569C6CF-9235-7849-8516-C86E0D9FC40A}" type="presParOf" srcId="{1799A827-7B3D-45E3-ABDA-CE90275692A5}" destId="{C087EE2F-9048-4C23-80DA-B70544D1BC41}" srcOrd="1" destOrd="0" presId="urn:microsoft.com/office/officeart/2018/2/layout/IconVerticalSolidList"/>
    <dgm:cxn modelId="{86907297-3F6D-DD4D-88F6-1887637B159C}" type="presParOf" srcId="{1799A827-7B3D-45E3-ABDA-CE90275692A5}" destId="{378B302B-1850-4630-8BF7-B1E0BECEE0D2}" srcOrd="2" destOrd="0" presId="urn:microsoft.com/office/officeart/2018/2/layout/IconVerticalSolidList"/>
    <dgm:cxn modelId="{578FB741-30D0-0845-B507-563029AE73C4}" type="presParOf" srcId="{1799A827-7B3D-45E3-ABDA-CE90275692A5}" destId="{3C8C8072-D506-48D6-BDDA-69A4513AC448}" srcOrd="3" destOrd="0" presId="urn:microsoft.com/office/officeart/2018/2/layout/IconVerticalSolidList"/>
    <dgm:cxn modelId="{262479B6-2BD3-3940-B466-A33F3DFC0878}" type="presParOf" srcId="{33964714-0238-4541-B80A-73628D6403EF}" destId="{B2A24AF0-7959-40DD-8740-F558BA71BF2B}" srcOrd="1" destOrd="0" presId="urn:microsoft.com/office/officeart/2018/2/layout/IconVerticalSolidList"/>
    <dgm:cxn modelId="{356A3D28-A116-F041-8DBC-5DC761E97C52}" type="presParOf" srcId="{33964714-0238-4541-B80A-73628D6403EF}" destId="{8A28149B-6846-4BA6-8EE3-633231A2896C}" srcOrd="2" destOrd="0" presId="urn:microsoft.com/office/officeart/2018/2/layout/IconVerticalSolidList"/>
    <dgm:cxn modelId="{5998BFF6-870A-F140-91C3-42728D96CBC2}" type="presParOf" srcId="{8A28149B-6846-4BA6-8EE3-633231A2896C}" destId="{8AD60937-9D81-457C-B3D2-38137250B85C}" srcOrd="0" destOrd="0" presId="urn:microsoft.com/office/officeart/2018/2/layout/IconVerticalSolidList"/>
    <dgm:cxn modelId="{00A536FE-166E-664A-9D6E-A1E228895EFB}" type="presParOf" srcId="{8A28149B-6846-4BA6-8EE3-633231A2896C}" destId="{FA71960F-0D6B-45A7-A4B3-E4DD30036D0A}" srcOrd="1" destOrd="0" presId="urn:microsoft.com/office/officeart/2018/2/layout/IconVerticalSolidList"/>
    <dgm:cxn modelId="{D58FF801-1AD4-0A40-A91A-762FAE5AE15D}" type="presParOf" srcId="{8A28149B-6846-4BA6-8EE3-633231A2896C}" destId="{46004881-B3D4-482D-9035-D715AE3839F3}" srcOrd="2" destOrd="0" presId="urn:microsoft.com/office/officeart/2018/2/layout/IconVerticalSolidList"/>
    <dgm:cxn modelId="{5B9365F3-F596-CC41-9C4B-65C2D28CDCA0}" type="presParOf" srcId="{8A28149B-6846-4BA6-8EE3-633231A2896C}" destId="{1DEFA1D3-99C9-4284-9D47-EBF15F0FA4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32CAC-FD99-4A33-A666-217931FC172D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4F9C22-BEB8-4DBF-99CC-8FCFD1891937}">
      <dgm:prSet/>
      <dgm:spPr/>
      <dgm:t>
        <a:bodyPr/>
        <a:lstStyle/>
        <a:p>
          <a:pPr>
            <a:defRPr cap="all"/>
          </a:pPr>
          <a:r>
            <a:rPr lang="en-US">
              <a:latin typeface="Garamond" panose="02020404030301010803" pitchFamily="18" charset="0"/>
            </a:rPr>
            <a:t>Arbitration </a:t>
          </a:r>
        </a:p>
      </dgm:t>
    </dgm:pt>
    <dgm:pt modelId="{5DC3A325-6D8E-4B37-9505-31FC2B0EC034}" type="parTrans" cxnId="{60F0EF60-26A7-49F4-899E-7A1F2A7879A1}">
      <dgm:prSet/>
      <dgm:spPr/>
      <dgm:t>
        <a:bodyPr/>
        <a:lstStyle/>
        <a:p>
          <a:endParaRPr lang="en-US" sz="3200">
            <a:latin typeface="Garamond" panose="02020404030301010803" pitchFamily="18" charset="0"/>
          </a:endParaRPr>
        </a:p>
      </dgm:t>
    </dgm:pt>
    <dgm:pt modelId="{27263366-B043-4D4D-A917-96BA406957A8}" type="sibTrans" cxnId="{60F0EF60-26A7-49F4-899E-7A1F2A7879A1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F1E89C4-0B5C-4C6A-AB34-5E5B25282FC5}">
      <dgm:prSet/>
      <dgm:spPr/>
      <dgm:t>
        <a:bodyPr/>
        <a:lstStyle/>
        <a:p>
          <a:pPr>
            <a:defRPr cap="all"/>
          </a:pPr>
          <a:r>
            <a:rPr lang="en-US">
              <a:latin typeface="Garamond" panose="02020404030301010803" pitchFamily="18" charset="0"/>
            </a:rPr>
            <a:t>Litigation </a:t>
          </a:r>
        </a:p>
      </dgm:t>
    </dgm:pt>
    <dgm:pt modelId="{140E5AB1-5FE7-4040-8BC7-043FD55B8B2A}" type="parTrans" cxnId="{C633124A-20DE-4660-8092-5C2350B969CE}">
      <dgm:prSet/>
      <dgm:spPr/>
      <dgm:t>
        <a:bodyPr/>
        <a:lstStyle/>
        <a:p>
          <a:endParaRPr lang="en-US" sz="3200">
            <a:latin typeface="Garamond" panose="02020404030301010803" pitchFamily="18" charset="0"/>
          </a:endParaRPr>
        </a:p>
      </dgm:t>
    </dgm:pt>
    <dgm:pt modelId="{146D5B58-606C-441E-97B4-698D7597A64A}" type="sibTrans" cxnId="{C633124A-20DE-4660-8092-5C2350B969C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FCBF0DF4-35DF-4792-9726-5DA74FAC66DF}">
      <dgm:prSet/>
      <dgm:spPr/>
      <dgm:t>
        <a:bodyPr/>
        <a:lstStyle/>
        <a:p>
          <a:pPr>
            <a:defRPr cap="all"/>
          </a:pPr>
          <a:r>
            <a:rPr lang="en-US">
              <a:latin typeface="Garamond" panose="02020404030301010803" pitchFamily="18" charset="0"/>
            </a:rPr>
            <a:t>Counselling </a:t>
          </a:r>
        </a:p>
      </dgm:t>
    </dgm:pt>
    <dgm:pt modelId="{CF9A39B4-35AB-4377-B999-D9A1370EEDFE}" type="parTrans" cxnId="{E39626E2-CA99-494A-A245-1E5AD3C0CAEB}">
      <dgm:prSet/>
      <dgm:spPr/>
      <dgm:t>
        <a:bodyPr/>
        <a:lstStyle/>
        <a:p>
          <a:endParaRPr lang="en-US" sz="3200">
            <a:latin typeface="Garamond" panose="02020404030301010803" pitchFamily="18" charset="0"/>
          </a:endParaRPr>
        </a:p>
      </dgm:t>
    </dgm:pt>
    <dgm:pt modelId="{3A22E2F3-5CAB-4C78-BB00-8C7CA5EDBBBC}" type="sibTrans" cxnId="{E39626E2-CA99-494A-A245-1E5AD3C0CAEB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BBEF2F6B-F968-4E95-8345-2F6A65D4F0AB}">
      <dgm:prSet/>
      <dgm:spPr/>
      <dgm:t>
        <a:bodyPr/>
        <a:lstStyle/>
        <a:p>
          <a:pPr>
            <a:defRPr cap="all"/>
          </a:pPr>
          <a:r>
            <a:rPr lang="en-US">
              <a:latin typeface="Garamond" panose="02020404030301010803" pitchFamily="18" charset="0"/>
            </a:rPr>
            <a:t>Forum for information gathering</a:t>
          </a:r>
        </a:p>
      </dgm:t>
    </dgm:pt>
    <dgm:pt modelId="{4AA660ED-46C8-4E07-BA00-8651E8373882}" type="parTrans" cxnId="{76A463D6-3D2E-4388-9EB4-7C095C66F567}">
      <dgm:prSet/>
      <dgm:spPr/>
      <dgm:t>
        <a:bodyPr/>
        <a:lstStyle/>
        <a:p>
          <a:endParaRPr lang="en-US" sz="3200">
            <a:latin typeface="Garamond" panose="02020404030301010803" pitchFamily="18" charset="0"/>
          </a:endParaRPr>
        </a:p>
      </dgm:t>
    </dgm:pt>
    <dgm:pt modelId="{49921401-B44F-4F83-9B1E-C9C7901BBDB1}" type="sibTrans" cxnId="{76A463D6-3D2E-4388-9EB4-7C095C66F56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52B7B46-E253-4C15-879D-84F9E4B10EF1}">
      <dgm:prSet/>
      <dgm:spPr/>
      <dgm:t>
        <a:bodyPr/>
        <a:lstStyle/>
        <a:p>
          <a:pPr>
            <a:defRPr cap="all"/>
          </a:pPr>
          <a:r>
            <a:rPr lang="en-US">
              <a:latin typeface="Garamond" panose="02020404030301010803" pitchFamily="18" charset="0"/>
            </a:rPr>
            <a:t>Meditation</a:t>
          </a:r>
        </a:p>
      </dgm:t>
    </dgm:pt>
    <dgm:pt modelId="{0C827288-F8FE-4D17-8A20-E7D037570D85}" type="parTrans" cxnId="{2034F083-57D9-4058-B01D-52D02382CE19}">
      <dgm:prSet/>
      <dgm:spPr/>
      <dgm:t>
        <a:bodyPr/>
        <a:lstStyle/>
        <a:p>
          <a:endParaRPr lang="en-US" sz="3200">
            <a:latin typeface="Garamond" panose="02020404030301010803" pitchFamily="18" charset="0"/>
          </a:endParaRPr>
        </a:p>
      </dgm:t>
    </dgm:pt>
    <dgm:pt modelId="{2CD5B33F-0338-4F47-906D-6C0770F76755}" type="sibTrans" cxnId="{2034F083-57D9-4058-B01D-52D02382CE19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AB944E3-515A-4B57-98B5-DE195C94D457}" type="pres">
      <dgm:prSet presAssocID="{96532CAC-FD99-4A33-A666-217931FC172D}" presName="vert0" presStyleCnt="0">
        <dgm:presLayoutVars>
          <dgm:dir/>
          <dgm:animOne val="branch"/>
          <dgm:animLvl val="lvl"/>
        </dgm:presLayoutVars>
      </dgm:prSet>
      <dgm:spPr/>
    </dgm:pt>
    <dgm:pt modelId="{30B18D40-AE6F-4727-B311-16BA7E011129}" type="pres">
      <dgm:prSet presAssocID="{024F9C22-BEB8-4DBF-99CC-8FCFD1891937}" presName="thickLine" presStyleLbl="alignNode1" presStyleIdx="0" presStyleCnt="5"/>
      <dgm:spPr/>
    </dgm:pt>
    <dgm:pt modelId="{DF3960D3-CE92-44B2-BDDC-4AC56AADF7F2}" type="pres">
      <dgm:prSet presAssocID="{024F9C22-BEB8-4DBF-99CC-8FCFD1891937}" presName="horz1" presStyleCnt="0"/>
      <dgm:spPr/>
    </dgm:pt>
    <dgm:pt modelId="{BD16FC3A-BF57-44B3-9FF0-D1F9653FDB14}" type="pres">
      <dgm:prSet presAssocID="{024F9C22-BEB8-4DBF-99CC-8FCFD1891937}" presName="tx1" presStyleLbl="revTx" presStyleIdx="0" presStyleCnt="5"/>
      <dgm:spPr/>
    </dgm:pt>
    <dgm:pt modelId="{333302AB-66CF-4F37-B07A-E631E5CECC0F}" type="pres">
      <dgm:prSet presAssocID="{024F9C22-BEB8-4DBF-99CC-8FCFD1891937}" presName="vert1" presStyleCnt="0"/>
      <dgm:spPr/>
    </dgm:pt>
    <dgm:pt modelId="{F268DC5B-F796-4868-A104-136231470797}" type="pres">
      <dgm:prSet presAssocID="{3F1E89C4-0B5C-4C6A-AB34-5E5B25282FC5}" presName="thickLine" presStyleLbl="alignNode1" presStyleIdx="1" presStyleCnt="5"/>
      <dgm:spPr/>
    </dgm:pt>
    <dgm:pt modelId="{AA2EB367-6AEC-443C-A4F6-AC1C550AED80}" type="pres">
      <dgm:prSet presAssocID="{3F1E89C4-0B5C-4C6A-AB34-5E5B25282FC5}" presName="horz1" presStyleCnt="0"/>
      <dgm:spPr/>
    </dgm:pt>
    <dgm:pt modelId="{284B826D-518C-4001-9B0B-974ED14E86EF}" type="pres">
      <dgm:prSet presAssocID="{3F1E89C4-0B5C-4C6A-AB34-5E5B25282FC5}" presName="tx1" presStyleLbl="revTx" presStyleIdx="1" presStyleCnt="5"/>
      <dgm:spPr/>
    </dgm:pt>
    <dgm:pt modelId="{55C6492B-27D2-4ECF-857A-5DB5AA499A90}" type="pres">
      <dgm:prSet presAssocID="{3F1E89C4-0B5C-4C6A-AB34-5E5B25282FC5}" presName="vert1" presStyleCnt="0"/>
      <dgm:spPr/>
    </dgm:pt>
    <dgm:pt modelId="{7DEF1F2C-4273-4962-AA32-194F44084CB6}" type="pres">
      <dgm:prSet presAssocID="{FCBF0DF4-35DF-4792-9726-5DA74FAC66DF}" presName="thickLine" presStyleLbl="alignNode1" presStyleIdx="2" presStyleCnt="5"/>
      <dgm:spPr/>
    </dgm:pt>
    <dgm:pt modelId="{D982058F-30DA-44BD-A653-BE70BBC7D7F6}" type="pres">
      <dgm:prSet presAssocID="{FCBF0DF4-35DF-4792-9726-5DA74FAC66DF}" presName="horz1" presStyleCnt="0"/>
      <dgm:spPr/>
    </dgm:pt>
    <dgm:pt modelId="{43D4675A-8F9F-4505-BBA9-0C3FAE78CC01}" type="pres">
      <dgm:prSet presAssocID="{FCBF0DF4-35DF-4792-9726-5DA74FAC66DF}" presName="tx1" presStyleLbl="revTx" presStyleIdx="2" presStyleCnt="5"/>
      <dgm:spPr/>
    </dgm:pt>
    <dgm:pt modelId="{62B6BA17-EF8F-42BF-BBCA-01A98E1AFA39}" type="pres">
      <dgm:prSet presAssocID="{FCBF0DF4-35DF-4792-9726-5DA74FAC66DF}" presName="vert1" presStyleCnt="0"/>
      <dgm:spPr/>
    </dgm:pt>
    <dgm:pt modelId="{BC4894F4-340D-4971-8405-618305CCA8FE}" type="pres">
      <dgm:prSet presAssocID="{BBEF2F6B-F968-4E95-8345-2F6A65D4F0AB}" presName="thickLine" presStyleLbl="alignNode1" presStyleIdx="3" presStyleCnt="5"/>
      <dgm:spPr/>
    </dgm:pt>
    <dgm:pt modelId="{FA246681-7314-4AA2-81BA-EAF483D4D1E0}" type="pres">
      <dgm:prSet presAssocID="{BBEF2F6B-F968-4E95-8345-2F6A65D4F0AB}" presName="horz1" presStyleCnt="0"/>
      <dgm:spPr/>
    </dgm:pt>
    <dgm:pt modelId="{EA86DAFB-FA65-4C62-9E72-3345ED66762C}" type="pres">
      <dgm:prSet presAssocID="{BBEF2F6B-F968-4E95-8345-2F6A65D4F0AB}" presName="tx1" presStyleLbl="revTx" presStyleIdx="3" presStyleCnt="5"/>
      <dgm:spPr/>
    </dgm:pt>
    <dgm:pt modelId="{F2F8050B-CCBD-44C6-8177-A21B3C5F1D8A}" type="pres">
      <dgm:prSet presAssocID="{BBEF2F6B-F968-4E95-8345-2F6A65D4F0AB}" presName="vert1" presStyleCnt="0"/>
      <dgm:spPr/>
    </dgm:pt>
    <dgm:pt modelId="{08ABD41F-8CFF-4A1E-B3CF-69350BC10EC9}" type="pres">
      <dgm:prSet presAssocID="{252B7B46-E253-4C15-879D-84F9E4B10EF1}" presName="thickLine" presStyleLbl="alignNode1" presStyleIdx="4" presStyleCnt="5"/>
      <dgm:spPr/>
    </dgm:pt>
    <dgm:pt modelId="{81EEDA7D-5035-4CCA-8259-471F788D0B7F}" type="pres">
      <dgm:prSet presAssocID="{252B7B46-E253-4C15-879D-84F9E4B10EF1}" presName="horz1" presStyleCnt="0"/>
      <dgm:spPr/>
    </dgm:pt>
    <dgm:pt modelId="{B4FBE1C5-45B7-4FF3-9CCA-D230413586B0}" type="pres">
      <dgm:prSet presAssocID="{252B7B46-E253-4C15-879D-84F9E4B10EF1}" presName="tx1" presStyleLbl="revTx" presStyleIdx="4" presStyleCnt="5"/>
      <dgm:spPr/>
    </dgm:pt>
    <dgm:pt modelId="{5E36FE32-EA43-4213-BA3F-C3BEDC482164}" type="pres">
      <dgm:prSet presAssocID="{252B7B46-E253-4C15-879D-84F9E4B10EF1}" presName="vert1" presStyleCnt="0"/>
      <dgm:spPr/>
    </dgm:pt>
  </dgm:ptLst>
  <dgm:cxnLst>
    <dgm:cxn modelId="{6B79C238-FF38-4F58-923E-F592CF10BF41}" type="presOf" srcId="{3F1E89C4-0B5C-4C6A-AB34-5E5B25282FC5}" destId="{284B826D-518C-4001-9B0B-974ED14E86EF}" srcOrd="0" destOrd="0" presId="urn:microsoft.com/office/officeart/2008/layout/LinedList"/>
    <dgm:cxn modelId="{60F0EF60-26A7-49F4-899E-7A1F2A7879A1}" srcId="{96532CAC-FD99-4A33-A666-217931FC172D}" destId="{024F9C22-BEB8-4DBF-99CC-8FCFD1891937}" srcOrd="0" destOrd="0" parTransId="{5DC3A325-6D8E-4B37-9505-31FC2B0EC034}" sibTransId="{27263366-B043-4D4D-A917-96BA406957A8}"/>
    <dgm:cxn modelId="{C633124A-20DE-4660-8092-5C2350B969CE}" srcId="{96532CAC-FD99-4A33-A666-217931FC172D}" destId="{3F1E89C4-0B5C-4C6A-AB34-5E5B25282FC5}" srcOrd="1" destOrd="0" parTransId="{140E5AB1-5FE7-4040-8BC7-043FD55B8B2A}" sibTransId="{146D5B58-606C-441E-97B4-698D7597A64A}"/>
    <dgm:cxn modelId="{2034F083-57D9-4058-B01D-52D02382CE19}" srcId="{96532CAC-FD99-4A33-A666-217931FC172D}" destId="{252B7B46-E253-4C15-879D-84F9E4B10EF1}" srcOrd="4" destOrd="0" parTransId="{0C827288-F8FE-4D17-8A20-E7D037570D85}" sibTransId="{2CD5B33F-0338-4F47-906D-6C0770F76755}"/>
    <dgm:cxn modelId="{EA24A189-2B0F-430E-8B85-24ACAE58937F}" type="presOf" srcId="{BBEF2F6B-F968-4E95-8345-2F6A65D4F0AB}" destId="{EA86DAFB-FA65-4C62-9E72-3345ED66762C}" srcOrd="0" destOrd="0" presId="urn:microsoft.com/office/officeart/2008/layout/LinedList"/>
    <dgm:cxn modelId="{EBC8B5BE-49D0-4E0F-87C3-FBBB5C7A52BB}" type="presOf" srcId="{FCBF0DF4-35DF-4792-9726-5DA74FAC66DF}" destId="{43D4675A-8F9F-4505-BBA9-0C3FAE78CC01}" srcOrd="0" destOrd="0" presId="urn:microsoft.com/office/officeart/2008/layout/LinedList"/>
    <dgm:cxn modelId="{E2D7FBC1-4415-4F67-A1C0-CFC63E0E1202}" type="presOf" srcId="{024F9C22-BEB8-4DBF-99CC-8FCFD1891937}" destId="{BD16FC3A-BF57-44B3-9FF0-D1F9653FDB14}" srcOrd="0" destOrd="0" presId="urn:microsoft.com/office/officeart/2008/layout/LinedList"/>
    <dgm:cxn modelId="{76A463D6-3D2E-4388-9EB4-7C095C66F567}" srcId="{96532CAC-FD99-4A33-A666-217931FC172D}" destId="{BBEF2F6B-F968-4E95-8345-2F6A65D4F0AB}" srcOrd="3" destOrd="0" parTransId="{4AA660ED-46C8-4E07-BA00-8651E8373882}" sibTransId="{49921401-B44F-4F83-9B1E-C9C7901BBDB1}"/>
    <dgm:cxn modelId="{E39626E2-CA99-494A-A245-1E5AD3C0CAEB}" srcId="{96532CAC-FD99-4A33-A666-217931FC172D}" destId="{FCBF0DF4-35DF-4792-9726-5DA74FAC66DF}" srcOrd="2" destOrd="0" parTransId="{CF9A39B4-35AB-4377-B999-D9A1370EEDFE}" sibTransId="{3A22E2F3-5CAB-4C78-BB00-8C7CA5EDBBBC}"/>
    <dgm:cxn modelId="{67FB1BEE-A7D8-46FC-9C0D-DA60A260E321}" type="presOf" srcId="{252B7B46-E253-4C15-879D-84F9E4B10EF1}" destId="{B4FBE1C5-45B7-4FF3-9CCA-D230413586B0}" srcOrd="0" destOrd="0" presId="urn:microsoft.com/office/officeart/2008/layout/LinedList"/>
    <dgm:cxn modelId="{B88081FA-9184-4FF6-91CC-E07DA4548AF4}" type="presOf" srcId="{96532CAC-FD99-4A33-A666-217931FC172D}" destId="{0AB944E3-515A-4B57-98B5-DE195C94D457}" srcOrd="0" destOrd="0" presId="urn:microsoft.com/office/officeart/2008/layout/LinedList"/>
    <dgm:cxn modelId="{BF2CFAF6-81AB-499A-9C96-22806E3F26D8}" type="presParOf" srcId="{0AB944E3-515A-4B57-98B5-DE195C94D457}" destId="{30B18D40-AE6F-4727-B311-16BA7E011129}" srcOrd="0" destOrd="0" presId="urn:microsoft.com/office/officeart/2008/layout/LinedList"/>
    <dgm:cxn modelId="{98726244-9B30-4789-AA39-CD261FE2033D}" type="presParOf" srcId="{0AB944E3-515A-4B57-98B5-DE195C94D457}" destId="{DF3960D3-CE92-44B2-BDDC-4AC56AADF7F2}" srcOrd="1" destOrd="0" presId="urn:microsoft.com/office/officeart/2008/layout/LinedList"/>
    <dgm:cxn modelId="{0EC31622-2299-4D88-846E-8214E4F2D33B}" type="presParOf" srcId="{DF3960D3-CE92-44B2-BDDC-4AC56AADF7F2}" destId="{BD16FC3A-BF57-44B3-9FF0-D1F9653FDB14}" srcOrd="0" destOrd="0" presId="urn:microsoft.com/office/officeart/2008/layout/LinedList"/>
    <dgm:cxn modelId="{012EA117-BBBA-4616-809A-BAC5C3BB7977}" type="presParOf" srcId="{DF3960D3-CE92-44B2-BDDC-4AC56AADF7F2}" destId="{333302AB-66CF-4F37-B07A-E631E5CECC0F}" srcOrd="1" destOrd="0" presId="urn:microsoft.com/office/officeart/2008/layout/LinedList"/>
    <dgm:cxn modelId="{E38C20C5-011B-4E3E-9CFF-4BF055A58785}" type="presParOf" srcId="{0AB944E3-515A-4B57-98B5-DE195C94D457}" destId="{F268DC5B-F796-4868-A104-136231470797}" srcOrd="2" destOrd="0" presId="urn:microsoft.com/office/officeart/2008/layout/LinedList"/>
    <dgm:cxn modelId="{F29EC354-50ED-45D7-86BE-9DC5A43215B0}" type="presParOf" srcId="{0AB944E3-515A-4B57-98B5-DE195C94D457}" destId="{AA2EB367-6AEC-443C-A4F6-AC1C550AED80}" srcOrd="3" destOrd="0" presId="urn:microsoft.com/office/officeart/2008/layout/LinedList"/>
    <dgm:cxn modelId="{CA4CE52D-7936-4C16-869D-B197F119D417}" type="presParOf" srcId="{AA2EB367-6AEC-443C-A4F6-AC1C550AED80}" destId="{284B826D-518C-4001-9B0B-974ED14E86EF}" srcOrd="0" destOrd="0" presId="urn:microsoft.com/office/officeart/2008/layout/LinedList"/>
    <dgm:cxn modelId="{2D7A23C0-01D8-4E02-9D20-9132ECF6712C}" type="presParOf" srcId="{AA2EB367-6AEC-443C-A4F6-AC1C550AED80}" destId="{55C6492B-27D2-4ECF-857A-5DB5AA499A90}" srcOrd="1" destOrd="0" presId="urn:microsoft.com/office/officeart/2008/layout/LinedList"/>
    <dgm:cxn modelId="{AED49AAA-1BB4-4BC6-94D9-68D469EB928E}" type="presParOf" srcId="{0AB944E3-515A-4B57-98B5-DE195C94D457}" destId="{7DEF1F2C-4273-4962-AA32-194F44084CB6}" srcOrd="4" destOrd="0" presId="urn:microsoft.com/office/officeart/2008/layout/LinedList"/>
    <dgm:cxn modelId="{BE3EFDD4-0550-49DA-AA7E-34B44E6A6C9C}" type="presParOf" srcId="{0AB944E3-515A-4B57-98B5-DE195C94D457}" destId="{D982058F-30DA-44BD-A653-BE70BBC7D7F6}" srcOrd="5" destOrd="0" presId="urn:microsoft.com/office/officeart/2008/layout/LinedList"/>
    <dgm:cxn modelId="{0A6917C2-774F-4D87-A2CE-871ED6F03E2B}" type="presParOf" srcId="{D982058F-30DA-44BD-A653-BE70BBC7D7F6}" destId="{43D4675A-8F9F-4505-BBA9-0C3FAE78CC01}" srcOrd="0" destOrd="0" presId="urn:microsoft.com/office/officeart/2008/layout/LinedList"/>
    <dgm:cxn modelId="{73F1BCBE-3E1A-4518-9C1F-D40BB20BFB47}" type="presParOf" srcId="{D982058F-30DA-44BD-A653-BE70BBC7D7F6}" destId="{62B6BA17-EF8F-42BF-BBCA-01A98E1AFA39}" srcOrd="1" destOrd="0" presId="urn:microsoft.com/office/officeart/2008/layout/LinedList"/>
    <dgm:cxn modelId="{760B8D81-4E16-4A0A-9E56-A8EC5E68599F}" type="presParOf" srcId="{0AB944E3-515A-4B57-98B5-DE195C94D457}" destId="{BC4894F4-340D-4971-8405-618305CCA8FE}" srcOrd="6" destOrd="0" presId="urn:microsoft.com/office/officeart/2008/layout/LinedList"/>
    <dgm:cxn modelId="{2D2D2787-94F9-475A-BB13-03022EE6DC18}" type="presParOf" srcId="{0AB944E3-515A-4B57-98B5-DE195C94D457}" destId="{FA246681-7314-4AA2-81BA-EAF483D4D1E0}" srcOrd="7" destOrd="0" presId="urn:microsoft.com/office/officeart/2008/layout/LinedList"/>
    <dgm:cxn modelId="{1F44D6D6-6938-434C-8E77-8209A821127A}" type="presParOf" srcId="{FA246681-7314-4AA2-81BA-EAF483D4D1E0}" destId="{EA86DAFB-FA65-4C62-9E72-3345ED66762C}" srcOrd="0" destOrd="0" presId="urn:microsoft.com/office/officeart/2008/layout/LinedList"/>
    <dgm:cxn modelId="{EC5BCB96-2F0A-48BA-B4C4-2B137696024E}" type="presParOf" srcId="{FA246681-7314-4AA2-81BA-EAF483D4D1E0}" destId="{F2F8050B-CCBD-44C6-8177-A21B3C5F1D8A}" srcOrd="1" destOrd="0" presId="urn:microsoft.com/office/officeart/2008/layout/LinedList"/>
    <dgm:cxn modelId="{4ECB7DD1-0A1D-464E-AE64-C3998B2E9C8E}" type="presParOf" srcId="{0AB944E3-515A-4B57-98B5-DE195C94D457}" destId="{08ABD41F-8CFF-4A1E-B3CF-69350BC10EC9}" srcOrd="8" destOrd="0" presId="urn:microsoft.com/office/officeart/2008/layout/LinedList"/>
    <dgm:cxn modelId="{62BCF5F9-4810-474E-9060-B78BE026B850}" type="presParOf" srcId="{0AB944E3-515A-4B57-98B5-DE195C94D457}" destId="{81EEDA7D-5035-4CCA-8259-471F788D0B7F}" srcOrd="9" destOrd="0" presId="urn:microsoft.com/office/officeart/2008/layout/LinedList"/>
    <dgm:cxn modelId="{2A5220F4-3B9C-4415-A5B2-9225504B7063}" type="presParOf" srcId="{81EEDA7D-5035-4CCA-8259-471F788D0B7F}" destId="{B4FBE1C5-45B7-4FF3-9CCA-D230413586B0}" srcOrd="0" destOrd="0" presId="urn:microsoft.com/office/officeart/2008/layout/LinedList"/>
    <dgm:cxn modelId="{646F18E5-EEBB-433F-A434-52E42E620847}" type="presParOf" srcId="{81EEDA7D-5035-4CCA-8259-471F788D0B7F}" destId="{5E36FE32-EA43-4213-BA3F-C3BEDC4821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36E3-66B6-4730-85C3-031499D7D5CD}">
      <dsp:nvSpPr>
        <dsp:cNvPr id="0" name=""/>
        <dsp:cNvSpPr/>
      </dsp:nvSpPr>
      <dsp:spPr>
        <a:xfrm>
          <a:off x="0" y="300"/>
          <a:ext cx="6407688" cy="10294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7EE2F-9048-4C23-80DA-B70544D1BC41}">
      <dsp:nvSpPr>
        <dsp:cNvPr id="0" name=""/>
        <dsp:cNvSpPr/>
      </dsp:nvSpPr>
      <dsp:spPr>
        <a:xfrm>
          <a:off x="31141" y="23463"/>
          <a:ext cx="56620" cy="566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C8072-D506-48D6-BDDA-69A4513AC448}">
      <dsp:nvSpPr>
        <dsp:cNvPr id="0" name=""/>
        <dsp:cNvSpPr/>
      </dsp:nvSpPr>
      <dsp:spPr>
        <a:xfrm>
          <a:off x="118902" y="300"/>
          <a:ext cx="5834833" cy="216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97" tIns="228797" rIns="228797" bIns="228797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u="sng" kern="1200" dirty="0">
              <a:latin typeface="Garamond" panose="02020404030301010803" pitchFamily="18" charset="0"/>
            </a:rPr>
            <a:t>Mediation</a:t>
          </a:r>
          <a:endParaRPr lang="en-US" sz="4000" kern="1200" dirty="0">
            <a:latin typeface="Garamond" panose="02020404030301010803" pitchFamily="18" charset="0"/>
          </a:endParaRPr>
        </a:p>
      </dsp:txBody>
      <dsp:txXfrm>
        <a:off x="118902" y="300"/>
        <a:ext cx="5834833" cy="2161859"/>
      </dsp:txXfrm>
    </dsp:sp>
    <dsp:sp modelId="{8AD60937-9D81-457C-B3D2-38137250B85C}">
      <dsp:nvSpPr>
        <dsp:cNvPr id="0" name=""/>
        <dsp:cNvSpPr/>
      </dsp:nvSpPr>
      <dsp:spPr>
        <a:xfrm>
          <a:off x="0" y="2285537"/>
          <a:ext cx="6407688" cy="10294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1960F-0D6B-45A7-A4B3-E4DD30036D0A}">
      <dsp:nvSpPr>
        <dsp:cNvPr id="0" name=""/>
        <dsp:cNvSpPr/>
      </dsp:nvSpPr>
      <dsp:spPr>
        <a:xfrm>
          <a:off x="31141" y="2342548"/>
          <a:ext cx="56620" cy="566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FA1D3-99C9-4284-9D47-EBF15F0FA434}">
      <dsp:nvSpPr>
        <dsp:cNvPr id="0" name=""/>
        <dsp:cNvSpPr/>
      </dsp:nvSpPr>
      <dsp:spPr>
        <a:xfrm>
          <a:off x="118902" y="2319386"/>
          <a:ext cx="5834833" cy="216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97" tIns="228797" rIns="228797" bIns="22879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Garamond" panose="02020404030301010803" pitchFamily="18" charset="0"/>
            </a:rPr>
            <a:t>It is a voluntary, party cantered confidential and structured negotiation process where a neutral third party assist in amicable resolving their disputes by using specialized communication and negotiation techniques. </a:t>
          </a:r>
          <a:endParaRPr lang="en-US" sz="2800" kern="1200" dirty="0">
            <a:latin typeface="Garamond" panose="02020404030301010803" pitchFamily="18" charset="0"/>
          </a:endParaRPr>
        </a:p>
      </dsp:txBody>
      <dsp:txXfrm>
        <a:off x="118902" y="2319386"/>
        <a:ext cx="5834833" cy="2161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18D40-AE6F-4727-B311-16BA7E011129}">
      <dsp:nvSpPr>
        <dsp:cNvPr id="0" name=""/>
        <dsp:cNvSpPr/>
      </dsp:nvSpPr>
      <dsp:spPr>
        <a:xfrm>
          <a:off x="0" y="576"/>
          <a:ext cx="57446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16FC3A-BF57-44B3-9FF0-D1F9653FDB14}">
      <dsp:nvSpPr>
        <dsp:cNvPr id="0" name=""/>
        <dsp:cNvSpPr/>
      </dsp:nvSpPr>
      <dsp:spPr>
        <a:xfrm>
          <a:off x="0" y="576"/>
          <a:ext cx="5744684" cy="94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Garamond" panose="02020404030301010803" pitchFamily="18" charset="0"/>
            </a:rPr>
            <a:t>Arbitration </a:t>
          </a:r>
        </a:p>
      </dsp:txBody>
      <dsp:txXfrm>
        <a:off x="0" y="576"/>
        <a:ext cx="5744684" cy="945024"/>
      </dsp:txXfrm>
    </dsp:sp>
    <dsp:sp modelId="{F268DC5B-F796-4868-A104-136231470797}">
      <dsp:nvSpPr>
        <dsp:cNvPr id="0" name=""/>
        <dsp:cNvSpPr/>
      </dsp:nvSpPr>
      <dsp:spPr>
        <a:xfrm>
          <a:off x="0" y="945601"/>
          <a:ext cx="57446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4B826D-518C-4001-9B0B-974ED14E86EF}">
      <dsp:nvSpPr>
        <dsp:cNvPr id="0" name=""/>
        <dsp:cNvSpPr/>
      </dsp:nvSpPr>
      <dsp:spPr>
        <a:xfrm>
          <a:off x="0" y="945601"/>
          <a:ext cx="5744684" cy="94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Garamond" panose="02020404030301010803" pitchFamily="18" charset="0"/>
            </a:rPr>
            <a:t>Litigation </a:t>
          </a:r>
        </a:p>
      </dsp:txBody>
      <dsp:txXfrm>
        <a:off x="0" y="945601"/>
        <a:ext cx="5744684" cy="945024"/>
      </dsp:txXfrm>
    </dsp:sp>
    <dsp:sp modelId="{7DEF1F2C-4273-4962-AA32-194F44084CB6}">
      <dsp:nvSpPr>
        <dsp:cNvPr id="0" name=""/>
        <dsp:cNvSpPr/>
      </dsp:nvSpPr>
      <dsp:spPr>
        <a:xfrm>
          <a:off x="0" y="1890625"/>
          <a:ext cx="574468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D4675A-8F9F-4505-BBA9-0C3FAE78CC01}">
      <dsp:nvSpPr>
        <dsp:cNvPr id="0" name=""/>
        <dsp:cNvSpPr/>
      </dsp:nvSpPr>
      <dsp:spPr>
        <a:xfrm>
          <a:off x="0" y="1890625"/>
          <a:ext cx="5744684" cy="94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Garamond" panose="02020404030301010803" pitchFamily="18" charset="0"/>
            </a:rPr>
            <a:t>Counselling </a:t>
          </a:r>
        </a:p>
      </dsp:txBody>
      <dsp:txXfrm>
        <a:off x="0" y="1890625"/>
        <a:ext cx="5744684" cy="945024"/>
      </dsp:txXfrm>
    </dsp:sp>
    <dsp:sp modelId="{BC4894F4-340D-4971-8405-618305CCA8FE}">
      <dsp:nvSpPr>
        <dsp:cNvPr id="0" name=""/>
        <dsp:cNvSpPr/>
      </dsp:nvSpPr>
      <dsp:spPr>
        <a:xfrm>
          <a:off x="0" y="2835650"/>
          <a:ext cx="574468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86DAFB-FA65-4C62-9E72-3345ED66762C}">
      <dsp:nvSpPr>
        <dsp:cNvPr id="0" name=""/>
        <dsp:cNvSpPr/>
      </dsp:nvSpPr>
      <dsp:spPr>
        <a:xfrm>
          <a:off x="0" y="2835650"/>
          <a:ext cx="5744684" cy="94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Garamond" panose="02020404030301010803" pitchFamily="18" charset="0"/>
            </a:rPr>
            <a:t>Forum for information gathering</a:t>
          </a:r>
        </a:p>
      </dsp:txBody>
      <dsp:txXfrm>
        <a:off x="0" y="2835650"/>
        <a:ext cx="5744684" cy="945024"/>
      </dsp:txXfrm>
    </dsp:sp>
    <dsp:sp modelId="{08ABD41F-8CFF-4A1E-B3CF-69350BC10EC9}">
      <dsp:nvSpPr>
        <dsp:cNvPr id="0" name=""/>
        <dsp:cNvSpPr/>
      </dsp:nvSpPr>
      <dsp:spPr>
        <a:xfrm>
          <a:off x="0" y="3780674"/>
          <a:ext cx="574468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FBE1C5-45B7-4FF3-9CCA-D230413586B0}">
      <dsp:nvSpPr>
        <dsp:cNvPr id="0" name=""/>
        <dsp:cNvSpPr/>
      </dsp:nvSpPr>
      <dsp:spPr>
        <a:xfrm>
          <a:off x="0" y="3780674"/>
          <a:ext cx="5744684" cy="94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Garamond" panose="02020404030301010803" pitchFamily="18" charset="0"/>
            </a:rPr>
            <a:t>Meditation</a:t>
          </a:r>
        </a:p>
      </dsp:txBody>
      <dsp:txXfrm>
        <a:off x="0" y="3780674"/>
        <a:ext cx="5744684" cy="945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46641-6F0D-1E4F-B854-8CA337BBE0A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22D3F-7BAF-9649-8A11-99729319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3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21F7E-B1F3-4A17-A90F-EF43C2E8E8C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09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21F7E-B1F3-4A17-A90F-EF43C2E8E8C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43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21F7E-B1F3-4A17-A90F-EF43C2E8E8C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645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7103-5CEA-6525-2066-FD1F90D00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AADCC-C502-FD6E-9FEF-615700F4A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6761C-99CB-A07E-941C-02C8E4E3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2187C-1CEC-85A5-C210-85613951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ACB25-B2C0-0261-EF89-612EC998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4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E4FE-43AE-CB44-021F-FBF9FD36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D4EB6-D481-9961-BE42-0178CABF6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2902A-64F4-9EC1-F431-21E3D5B8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278E5-ABA6-A74D-FFD9-260C2499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7021E-0AEC-B742-E7F7-1552A523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E9791-61C5-C2E1-F7DD-F613C37B2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0FF68-48B6-424A-6EAD-2E0F6429F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06775-6DB0-1AC5-7FE7-D94C2AB0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31C3B-0EA7-531E-4AE8-01672A0A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43B2C-3FDA-191A-76FD-1E536048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4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BAB0-A37B-B1A0-5F9A-93A2F942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88697-B626-0B76-C66B-184AF778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693B5-9A12-A150-EE7E-C5E5F9CF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02338-32D3-BCEB-04E3-C9CF3E9C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EB9E3-F033-0478-2F09-F16DEA8F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8AF5-0482-1881-53CD-6673F054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6318F-D502-D3E0-9387-5E7C3B8DD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D735D-C601-F15A-090A-860073C5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D5F10-4443-6BDF-7D6F-EA6AA7AD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F094D-F565-F14E-426B-7B98F68F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98B7-5EE7-99AB-E9F4-C0B8F472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CE46-1C6F-A907-972B-A209BEE1A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A9F00-DDC7-51EA-2347-BDF4A96E2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E6AC9-96E6-957D-643C-1D9D359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CE65F-47B4-1D9C-A7FA-F0FB42F3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43D17-4471-861C-2A3E-FAD6631B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6233-CFFB-561F-AD5A-63F5A3B2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55DB3-447E-8453-4D3B-545E398B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CF295-FA20-257E-EA7D-04B6F6DC0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8F22D-F12C-FC3B-96B9-B3BD1254A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99CFD-8E65-C3E9-2048-4B2352E82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90180-1558-9D7C-2718-F7735601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B13F8-7A57-87F1-09E9-AE748A33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2B68B-3C01-2F65-1FA5-FA3E2506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8D83-23B3-7DFE-541E-CC9E4DC6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FB205-1B8D-81F5-D179-6C287219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C2705-B094-B250-5D25-C41EF7DB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9B0B1-2D7B-9779-1D59-D54DCEFB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6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6A412-94CE-7B41-A66A-6C29D45B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BA7AB-066B-B588-74F7-EDC6DE3D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9B06-5681-742C-6882-DB1B0D51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D354B-6C4F-4477-912A-E9B7146A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556A8-CE85-3283-E312-26E040CB7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ACE3A-E7FC-60DD-B185-746577AA0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A1591-4168-A52B-9E39-29328C85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3B49A-D7B1-829D-66B3-7B0C3E9A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3138F-B154-A5DF-A061-F2451CCD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C7C6-EBE7-12A4-1D47-656BDEFC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695D6-0AEC-A1A2-AACB-31EA31B3D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A9451-5EE3-D579-0151-50D888173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666E6-5813-CC7F-D51A-A7D95E8E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8E958-B224-CCBC-883D-3BC52EEF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4B0F0-83AB-20C1-40F1-EA62BF33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6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38A8F-C71B-88FA-B66F-24989247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02DDA-4CB0-C5D7-1E48-E7542E383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67D94-8D86-55F9-25C7-F02533FC8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A41F-67BF-4841-85F9-AD5ABF73CF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5D4CC-D5EA-AA98-47F2-4F12AF26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3F80A-B8B0-E9AF-3915-134CF45F0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AC804-C6C6-9F4E-B3ED-52AE93CA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EF13AFA3-A082-91F8-601A-57C82E19C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8" y="-856"/>
            <a:ext cx="9145142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5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: Shape 5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DA9F2AFD-0CFB-CD5E-BA40-3D80A2D24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24" r="1" b="9746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C78597DA-3B76-F228-BA39-AC5DE7738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274492"/>
              </p:ext>
            </p:extLst>
          </p:nvPr>
        </p:nvGraphicFramePr>
        <p:xfrm>
          <a:off x="6416932" y="695575"/>
          <a:ext cx="6407688" cy="448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571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isions Stock Illustration - Download Image Now - Door, Open, Office -  iStock">
            <a:extLst>
              <a:ext uri="{FF2B5EF4-FFF2-40B4-BE49-F238E27FC236}">
                <a16:creationId xmlns:a16="http://schemas.microsoft.com/office/drawing/2014/main" id="{09DC5239-7B4A-C27F-5F2A-1C675F499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" b="118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Freeform: Shape 103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9" name="Freeform: Shape 103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9D80E-4977-CC48-BE86-D8D9C51F6DBD}"/>
              </a:ext>
            </a:extLst>
          </p:cNvPr>
          <p:cNvSpPr txBox="1"/>
          <p:nvPr/>
        </p:nvSpPr>
        <p:spPr>
          <a:xfrm>
            <a:off x="400625" y="498025"/>
            <a:ext cx="5345758" cy="1043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u="sng" dirty="0">
                <a:latin typeface="Garamond" panose="02020404030301010803" pitchFamily="18" charset="0"/>
                <a:ea typeface="+mj-ea"/>
                <a:cs typeface="+mj-cs"/>
              </a:rPr>
              <a:t>Elements</a:t>
            </a:r>
            <a:r>
              <a:rPr lang="en-US" sz="4000" b="0" i="0" u="sng" dirty="0">
                <a:latin typeface="Garamond" panose="02020404030301010803" pitchFamily="18" charset="0"/>
                <a:ea typeface="+mj-ea"/>
                <a:cs typeface="+mj-cs"/>
              </a:rPr>
              <a:t> of Mediation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88607-05FC-4E27-ABA4-2854FC039207}"/>
              </a:ext>
            </a:extLst>
          </p:cNvPr>
          <p:cNvSpPr txBox="1"/>
          <p:nvPr/>
        </p:nvSpPr>
        <p:spPr>
          <a:xfrm>
            <a:off x="137183" y="1450425"/>
            <a:ext cx="5054249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US" sz="11200" dirty="0">
              <a:latin typeface="Garamond" panose="02020404030301010803" pitchFamily="18" charset="0"/>
            </a:endParaRPr>
          </a:p>
          <a:p>
            <a:pPr marL="1143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1200" b="1" u="sng" dirty="0">
                <a:latin typeface="Garamond" panose="02020404030301010803" pitchFamily="18" charset="0"/>
              </a:rPr>
              <a:t>Voluntariness</a:t>
            </a:r>
            <a:r>
              <a:rPr lang="en-US" sz="11200" dirty="0">
                <a:latin typeface="Garamond" panose="02020404030301010803" pitchFamily="18" charset="0"/>
              </a:rPr>
              <a:t> – Parties’ involvement is volitional </a:t>
            </a:r>
          </a:p>
          <a:p>
            <a:pPr marL="57150">
              <a:lnSpc>
                <a:spcPct val="90000"/>
              </a:lnSpc>
              <a:spcBef>
                <a:spcPts val="1000"/>
              </a:spcBef>
              <a:buSzPct val="80000"/>
            </a:pPr>
            <a:endParaRPr lang="en-US" sz="11200" dirty="0">
              <a:latin typeface="Garamond" panose="02020404030301010803" pitchFamily="18" charset="0"/>
            </a:endParaRPr>
          </a:p>
          <a:p>
            <a:pPr marL="57150"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en-US" sz="11200" dirty="0">
                <a:latin typeface="Garamond" panose="02020404030301010803" pitchFamily="18" charset="0"/>
              </a:rPr>
              <a:t>- Active and direct participation of parties</a:t>
            </a:r>
          </a:p>
          <a:p>
            <a:pPr marL="57150"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en-US" sz="11200" dirty="0">
                <a:latin typeface="Garamond" panose="02020404030301010803" pitchFamily="18" charset="0"/>
              </a:rPr>
              <a:t>- Begins and ends with parties’ consent</a:t>
            </a:r>
          </a:p>
          <a:p>
            <a:pPr marL="57150"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en-US" sz="11200" dirty="0">
                <a:latin typeface="Garamond" panose="02020404030301010803" pitchFamily="18" charset="0"/>
              </a:rPr>
              <a:t>- Entails honest engagement </a:t>
            </a: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1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DFA025-A625-43B8-9F71-0CE87A2C77A9}"/>
              </a:ext>
            </a:extLst>
          </p:cNvPr>
          <p:cNvSpPr/>
          <p:nvPr/>
        </p:nvSpPr>
        <p:spPr>
          <a:xfrm>
            <a:off x="7320466" y="609600"/>
            <a:ext cx="4140014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i="0" u="sng" dirty="0">
                <a:latin typeface="Garamond" panose="02020404030301010803" pitchFamily="18" charset="0"/>
                <a:ea typeface="+mj-ea"/>
                <a:cs typeface="+mj-cs"/>
              </a:rPr>
              <a:t>Elements of Mediation</a:t>
            </a:r>
          </a:p>
        </p:txBody>
      </p:sp>
      <p:pic>
        <p:nvPicPr>
          <p:cNvPr id="2050" name="Picture 2" descr="Neutrality &amp; Impartiality – An Ombuds Standard of Practice | Faculty  Ombudsperson">
            <a:extLst>
              <a:ext uri="{FF2B5EF4-FFF2-40B4-BE49-F238E27FC236}">
                <a16:creationId xmlns:a16="http://schemas.microsoft.com/office/drawing/2014/main" id="{441D848E-8711-D167-5DB9-04BC8D3E5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8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8A366-64EF-4EB7-9A98-0AFD2354FCDF}"/>
              </a:ext>
            </a:extLst>
          </p:cNvPr>
          <p:cNvSpPr txBox="1"/>
          <p:nvPr/>
        </p:nvSpPr>
        <p:spPr>
          <a:xfrm>
            <a:off x="7320465" y="2194102"/>
            <a:ext cx="4140013" cy="4054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en-US" sz="2400" b="1" u="sng" dirty="0">
                <a:latin typeface="Garamond" panose="02020404030301010803" pitchFamily="18" charset="0"/>
              </a:rPr>
              <a:t>Neutrality and Impartiality</a:t>
            </a:r>
            <a:r>
              <a:rPr lang="en-US" sz="2400" b="1" dirty="0">
                <a:latin typeface="Garamond" panose="02020404030301010803" pitchFamily="18" charset="0"/>
              </a:rPr>
              <a:t> </a:t>
            </a:r>
            <a:r>
              <a:rPr lang="en-US" sz="2400" dirty="0">
                <a:latin typeface="Garamond" panose="02020404030301010803" pitchFamily="18" charset="0"/>
              </a:rPr>
              <a:t>–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80000"/>
            </a:pPr>
            <a:endParaRPr lang="en-US" sz="2400" dirty="0">
              <a:latin typeface="Garamond" panose="02020404030301010803" pitchFamily="18" charset="0"/>
            </a:endParaRPr>
          </a:p>
          <a:p>
            <a:pPr marL="228600" indent="-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 Favorable behavior to one is unfavorable outcome for all </a:t>
            </a:r>
            <a:endParaRPr lang="en-US" sz="2400" u="sng" dirty="0">
              <a:latin typeface="Garamond" panose="02020404030301010803" pitchFamily="18" charset="0"/>
            </a:endParaRPr>
          </a:p>
          <a:p>
            <a:pPr marL="228600" indent="-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It is in intertwined in mediator’s role </a:t>
            </a:r>
          </a:p>
          <a:p>
            <a:pPr marL="228600" indent="-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Reflected in the actions and behavior of mediator</a:t>
            </a:r>
          </a:p>
          <a:p>
            <a:pPr marL="228600" indent="-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Bedrock of a successful mediation </a:t>
            </a:r>
          </a:p>
          <a:p>
            <a:pPr marL="228600" indent="-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Vital to ensure parties’ trust in the mediation process</a:t>
            </a:r>
          </a:p>
        </p:txBody>
      </p:sp>
    </p:spTree>
    <p:extLst>
      <p:ext uri="{BB962C8B-B14F-4D97-AF65-F5344CB8AC3E}">
        <p14:creationId xmlns:p14="http://schemas.microsoft.com/office/powerpoint/2010/main" val="81725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29309-B15C-41B2-A652-4C168EB00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-300435"/>
            <a:ext cx="5998840" cy="334313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200" u="sng" dirty="0">
                <a:latin typeface="Garamond" panose="02020404030301010803" pitchFamily="18" charset="0"/>
              </a:rPr>
              <a:t>Elements of</a:t>
            </a:r>
            <a:r>
              <a:rPr lang="en-US" sz="5200" b="0" i="0" u="sng" kern="1200" dirty="0">
                <a:latin typeface="Garamond" panose="02020404030301010803" pitchFamily="18" charset="0"/>
              </a:rPr>
              <a:t> Mediation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E6B66E5-CB7C-41C7-A34A-E9E71474D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3428999"/>
            <a:ext cx="5998840" cy="3079955"/>
          </a:xfr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/>
            <a:r>
              <a:rPr lang="en-US" sz="2800" b="1" u="sng" dirty="0">
                <a:latin typeface="Garamond" panose="02020404030301010803" pitchFamily="18" charset="0"/>
              </a:rPr>
              <a:t>Confidentiality</a:t>
            </a:r>
            <a:r>
              <a:rPr lang="en-US" sz="2800" dirty="0">
                <a:latin typeface="Garamond" panose="02020404030301010803" pitchFamily="18" charset="0"/>
              </a:rPr>
              <a:t> – Secret to success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>
                <a:latin typeface="Garamond" panose="02020404030301010803" pitchFamily="18" charset="0"/>
              </a:rPr>
              <a:t>Facilitates disclosures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>
                <a:latin typeface="Garamond" panose="02020404030301010803" pitchFamily="18" charset="0"/>
              </a:rPr>
              <a:t>Acclimates environment for divulgence of sensitive information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>
                <a:latin typeface="Garamond" panose="02020404030301010803" pitchFamily="18" charset="0"/>
              </a:rPr>
              <a:t>Induces fearless participation in private session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>
                <a:latin typeface="Garamond" panose="02020404030301010803" pitchFamily="18" charset="0"/>
              </a:rPr>
              <a:t>Distinctive characteristic </a:t>
            </a:r>
          </a:p>
          <a:p>
            <a:pPr algn="l">
              <a:buFont typeface="Wingdings 3" charset="2"/>
              <a:buChar char=""/>
            </a:pPr>
            <a:endParaRPr lang="en-US" sz="1700" dirty="0"/>
          </a:p>
          <a:p>
            <a:pPr marL="285750" indent="-285750" algn="l">
              <a:buFont typeface="Wingdings 3" charset="2"/>
              <a:buChar char=""/>
            </a:pPr>
            <a:endParaRPr lang="en-US" sz="1700" dirty="0"/>
          </a:p>
          <a:p>
            <a:pPr marL="285750" indent="-285750" algn="l">
              <a:buFont typeface="Wingdings 3" charset="2"/>
              <a:buChar char=""/>
            </a:pPr>
            <a:endParaRPr lang="en-US" sz="1700" dirty="0"/>
          </a:p>
          <a:p>
            <a:pPr algn="l">
              <a:buFont typeface="Wingdings 3" charset="2"/>
              <a:buChar char=""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564AE-831B-68AF-F578-E3FC7BDF5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8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0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4D25C-9720-4952-8EA4-34614FDAE0CF}"/>
              </a:ext>
            </a:extLst>
          </p:cNvPr>
          <p:cNvSpPr/>
          <p:nvPr/>
        </p:nvSpPr>
        <p:spPr>
          <a:xfrm>
            <a:off x="7320466" y="609600"/>
            <a:ext cx="4140014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i="0" u="sng" dirty="0">
                <a:latin typeface="Garamond" panose="02020404030301010803" pitchFamily="18" charset="0"/>
                <a:ea typeface="+mj-ea"/>
                <a:cs typeface="+mj-cs"/>
              </a:rPr>
              <a:t> Elements of Mediation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872198-283F-A5A5-71B6-3DE7A6E7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18" r="5605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8A366-64EF-4EB7-9A98-0AFD2354FCDF}"/>
              </a:ext>
            </a:extLst>
          </p:cNvPr>
          <p:cNvSpPr txBox="1"/>
          <p:nvPr/>
        </p:nvSpPr>
        <p:spPr>
          <a:xfrm>
            <a:off x="7320465" y="2194102"/>
            <a:ext cx="4694554" cy="41477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80000"/>
            </a:pPr>
            <a:r>
              <a:rPr lang="en-US" sz="2800" u="sng" dirty="0">
                <a:latin typeface="Garamond" panose="02020404030301010803" pitchFamily="18" charset="0"/>
              </a:rPr>
              <a:t>Self Determination</a:t>
            </a:r>
            <a:r>
              <a:rPr lang="en-US" sz="2800" dirty="0">
                <a:latin typeface="Garamond" panose="02020404030301010803" pitchFamily="18" charset="0"/>
              </a:rPr>
              <a:t> –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latin typeface="Garamond" panose="02020404030301010803" pitchFamily="18" charset="0"/>
              </a:rPr>
              <a:t>Resolution on one’s own accord</a:t>
            </a:r>
          </a:p>
          <a:p>
            <a:pPr marL="228600" indent="-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latin typeface="Garamond" panose="02020404030301010803" pitchFamily="18" charset="0"/>
              </a:rPr>
              <a:t>Chief differentiating characteristic</a:t>
            </a:r>
          </a:p>
          <a:p>
            <a:pPr marL="228600" indent="-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latin typeface="Garamond" panose="02020404030301010803" pitchFamily="18" charset="0"/>
              </a:rPr>
              <a:t>Parties are focal points </a:t>
            </a:r>
          </a:p>
          <a:p>
            <a:pPr marL="228600" indent="-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latin typeface="Garamond" panose="02020404030301010803" pitchFamily="18" charset="0"/>
              </a:rPr>
              <a:t>Make free and informed choices </a:t>
            </a:r>
          </a:p>
          <a:p>
            <a:pPr marL="228600" indent="-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latin typeface="Garamond" panose="02020404030301010803" pitchFamily="18" charset="0"/>
              </a:rPr>
              <a:t>Promotes dignity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24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at a table talking&#10;&#10;Description automatically generated with low confidence">
            <a:extLst>
              <a:ext uri="{FF2B5EF4-FFF2-40B4-BE49-F238E27FC236}">
                <a16:creationId xmlns:a16="http://schemas.microsoft.com/office/drawing/2014/main" id="{BA9C19E5-8322-6DDE-B75F-284F84FBD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5F25D-517A-4437-5CA1-5632A71B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Garamond" panose="02020404030301010803" pitchFamily="18" charset="0"/>
              </a:rPr>
              <a:t>What isn’t mediation?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53E0300-37BF-0F28-1A7D-43194168A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42285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9835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174</Words>
  <Application>Microsoft Office PowerPoint</Application>
  <PresentationFormat>Widescreen</PresentationFormat>
  <Paragraphs>42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Rockwell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Elements of Mediation</vt:lpstr>
      <vt:lpstr>PowerPoint Presentation</vt:lpstr>
      <vt:lpstr>What isn’t mediation?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reemabhandari@yahoo.co.in</dc:creator>
  <cp:lastModifiedBy>Rohan Chatterjee</cp:lastModifiedBy>
  <cp:revision>3</cp:revision>
  <dcterms:created xsi:type="dcterms:W3CDTF">2022-09-18T18:14:02Z</dcterms:created>
  <dcterms:modified xsi:type="dcterms:W3CDTF">2022-09-21T13:19:08Z</dcterms:modified>
</cp:coreProperties>
</file>