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66" r:id="rId3"/>
    <p:sldId id="259" r:id="rId4"/>
    <p:sldId id="256" r:id="rId5"/>
    <p:sldId id="268" r:id="rId6"/>
    <p:sldId id="270" r:id="rId7"/>
    <p:sldId id="263" r:id="rId8"/>
    <p:sldId id="260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000F00-9469-104D-807E-B99CA4D48D82}" v="54" dt="2022-09-17T13:58:52.2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56"/>
    <p:restoredTop sz="94757"/>
  </p:normalViewPr>
  <p:slideViewPr>
    <p:cSldViewPr snapToGrid="0">
      <p:cViewPr varScale="1">
        <p:scale>
          <a:sx n="64" d="100"/>
          <a:sy n="64" d="100"/>
        </p:scale>
        <p:origin x="7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32C947-6205-4378-A0E5-D926E947B686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1011C4D-977B-457D-9DED-C8F12113F5E8}">
      <dgm:prSet/>
      <dgm:spPr/>
      <dgm:t>
        <a:bodyPr/>
        <a:lstStyle/>
        <a:p>
          <a:r>
            <a:rPr lang="en-US"/>
            <a:t>Self Awareness</a:t>
          </a:r>
        </a:p>
      </dgm:t>
    </dgm:pt>
    <dgm:pt modelId="{8943136C-EF7A-41BD-879E-C79E7A92CB5B}" type="parTrans" cxnId="{6EA4E5E2-9AEB-4943-A977-69A6C2230093}">
      <dgm:prSet/>
      <dgm:spPr/>
      <dgm:t>
        <a:bodyPr/>
        <a:lstStyle/>
        <a:p>
          <a:endParaRPr lang="en-US"/>
        </a:p>
      </dgm:t>
    </dgm:pt>
    <dgm:pt modelId="{BC77A83B-EFDC-4B80-95EF-7A87B4F7439B}" type="sibTrans" cxnId="{6EA4E5E2-9AEB-4943-A977-69A6C2230093}">
      <dgm:prSet/>
      <dgm:spPr/>
      <dgm:t>
        <a:bodyPr/>
        <a:lstStyle/>
        <a:p>
          <a:endParaRPr lang="en-US"/>
        </a:p>
      </dgm:t>
    </dgm:pt>
    <dgm:pt modelId="{375B2170-B9F6-44C5-B23A-1849B0331168}">
      <dgm:prSet/>
      <dgm:spPr/>
      <dgm:t>
        <a:bodyPr/>
        <a:lstStyle/>
        <a:p>
          <a:r>
            <a:rPr lang="en-US"/>
            <a:t>Self Regulation</a:t>
          </a:r>
        </a:p>
      </dgm:t>
    </dgm:pt>
    <dgm:pt modelId="{95A57C3C-3474-490F-8384-52D470444B3D}" type="parTrans" cxnId="{F7612435-354F-4820-B4E4-EA304CB263D7}">
      <dgm:prSet/>
      <dgm:spPr/>
      <dgm:t>
        <a:bodyPr/>
        <a:lstStyle/>
        <a:p>
          <a:endParaRPr lang="en-US"/>
        </a:p>
      </dgm:t>
    </dgm:pt>
    <dgm:pt modelId="{49BE7162-9D7E-4A35-AA1E-56BB73B0F07B}" type="sibTrans" cxnId="{F7612435-354F-4820-B4E4-EA304CB263D7}">
      <dgm:prSet/>
      <dgm:spPr/>
      <dgm:t>
        <a:bodyPr/>
        <a:lstStyle/>
        <a:p>
          <a:endParaRPr lang="en-US"/>
        </a:p>
      </dgm:t>
    </dgm:pt>
    <dgm:pt modelId="{07452E14-B516-463F-B4D1-B9013FC99DE1}">
      <dgm:prSet/>
      <dgm:spPr/>
      <dgm:t>
        <a:bodyPr/>
        <a:lstStyle/>
        <a:p>
          <a:r>
            <a:rPr lang="en-US"/>
            <a:t>Motivation </a:t>
          </a:r>
        </a:p>
      </dgm:t>
    </dgm:pt>
    <dgm:pt modelId="{43613471-A5BD-4895-B322-AE3764228138}" type="parTrans" cxnId="{A440A0E4-2014-4DBB-A454-DBFB530AE55E}">
      <dgm:prSet/>
      <dgm:spPr/>
      <dgm:t>
        <a:bodyPr/>
        <a:lstStyle/>
        <a:p>
          <a:endParaRPr lang="en-US"/>
        </a:p>
      </dgm:t>
    </dgm:pt>
    <dgm:pt modelId="{F50C7C83-1D99-4BF3-9490-E6103F15FC96}" type="sibTrans" cxnId="{A440A0E4-2014-4DBB-A454-DBFB530AE55E}">
      <dgm:prSet/>
      <dgm:spPr/>
      <dgm:t>
        <a:bodyPr/>
        <a:lstStyle/>
        <a:p>
          <a:endParaRPr lang="en-US"/>
        </a:p>
      </dgm:t>
    </dgm:pt>
    <dgm:pt modelId="{9F3EC4AA-3F79-4BE9-B8F7-09E6907601F8}">
      <dgm:prSet/>
      <dgm:spPr/>
      <dgm:t>
        <a:bodyPr/>
        <a:lstStyle/>
        <a:p>
          <a:r>
            <a:rPr lang="en-US"/>
            <a:t>Empathy</a:t>
          </a:r>
        </a:p>
      </dgm:t>
    </dgm:pt>
    <dgm:pt modelId="{29878E5C-6017-4907-ADA5-A643C24C02BC}" type="parTrans" cxnId="{B11085F6-D122-49B8-8734-41C9BE5969E2}">
      <dgm:prSet/>
      <dgm:spPr/>
      <dgm:t>
        <a:bodyPr/>
        <a:lstStyle/>
        <a:p>
          <a:endParaRPr lang="en-US"/>
        </a:p>
      </dgm:t>
    </dgm:pt>
    <dgm:pt modelId="{D31C91D0-A717-411E-8B04-6C626BE31B37}" type="sibTrans" cxnId="{B11085F6-D122-49B8-8734-41C9BE5969E2}">
      <dgm:prSet/>
      <dgm:spPr/>
      <dgm:t>
        <a:bodyPr/>
        <a:lstStyle/>
        <a:p>
          <a:endParaRPr lang="en-US"/>
        </a:p>
      </dgm:t>
    </dgm:pt>
    <dgm:pt modelId="{D2639A54-7366-45C5-B153-D11B003945A4}">
      <dgm:prSet/>
      <dgm:spPr/>
      <dgm:t>
        <a:bodyPr/>
        <a:lstStyle/>
        <a:p>
          <a:r>
            <a:rPr lang="en-US"/>
            <a:t>Social Skill</a:t>
          </a:r>
        </a:p>
      </dgm:t>
    </dgm:pt>
    <dgm:pt modelId="{DD6F1C94-3805-4343-90AB-3F5D056CA8E7}" type="parTrans" cxnId="{800643B8-C30F-4BCB-BB95-E6C35F090154}">
      <dgm:prSet/>
      <dgm:spPr/>
      <dgm:t>
        <a:bodyPr/>
        <a:lstStyle/>
        <a:p>
          <a:endParaRPr lang="en-US"/>
        </a:p>
      </dgm:t>
    </dgm:pt>
    <dgm:pt modelId="{82A0B059-497C-48EA-BA58-0FC9BFDD3203}" type="sibTrans" cxnId="{800643B8-C30F-4BCB-BB95-E6C35F090154}">
      <dgm:prSet/>
      <dgm:spPr/>
      <dgm:t>
        <a:bodyPr/>
        <a:lstStyle/>
        <a:p>
          <a:endParaRPr lang="en-US"/>
        </a:p>
      </dgm:t>
    </dgm:pt>
    <dgm:pt modelId="{02EAA20A-9F14-9341-8E8E-8FB4A36DF7FA}" type="pres">
      <dgm:prSet presAssocID="{4D32C947-6205-4378-A0E5-D926E947B686}" presName="linear" presStyleCnt="0">
        <dgm:presLayoutVars>
          <dgm:animLvl val="lvl"/>
          <dgm:resizeHandles val="exact"/>
        </dgm:presLayoutVars>
      </dgm:prSet>
      <dgm:spPr/>
    </dgm:pt>
    <dgm:pt modelId="{7AD09872-5A64-3148-B946-FA25FDBF8A55}" type="pres">
      <dgm:prSet presAssocID="{91011C4D-977B-457D-9DED-C8F12113F5E8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66B81603-AD51-7344-89DB-9A03B6793EED}" type="pres">
      <dgm:prSet presAssocID="{BC77A83B-EFDC-4B80-95EF-7A87B4F7439B}" presName="spacer" presStyleCnt="0"/>
      <dgm:spPr/>
    </dgm:pt>
    <dgm:pt modelId="{C4BE8025-D071-4348-A290-B9034142B0CD}" type="pres">
      <dgm:prSet presAssocID="{375B2170-B9F6-44C5-B23A-1849B0331168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AEA81464-31EA-6244-8CBD-365B4A264048}" type="pres">
      <dgm:prSet presAssocID="{49BE7162-9D7E-4A35-AA1E-56BB73B0F07B}" presName="spacer" presStyleCnt="0"/>
      <dgm:spPr/>
    </dgm:pt>
    <dgm:pt modelId="{D492175F-4064-994D-AB51-FB6A88E7B10B}" type="pres">
      <dgm:prSet presAssocID="{07452E14-B516-463F-B4D1-B9013FC99DE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63A9638-2F0D-5C4B-85E3-CA341053A145}" type="pres">
      <dgm:prSet presAssocID="{F50C7C83-1D99-4BF3-9490-E6103F15FC96}" presName="spacer" presStyleCnt="0"/>
      <dgm:spPr/>
    </dgm:pt>
    <dgm:pt modelId="{5FE475BC-57C1-7E40-9867-2A9000C3B7DB}" type="pres">
      <dgm:prSet presAssocID="{9F3EC4AA-3F79-4BE9-B8F7-09E6907601F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4A72F69E-3013-4D4F-916E-82421AE131B4}" type="pres">
      <dgm:prSet presAssocID="{D31C91D0-A717-411E-8B04-6C626BE31B37}" presName="spacer" presStyleCnt="0"/>
      <dgm:spPr/>
    </dgm:pt>
    <dgm:pt modelId="{60863BFD-345F-134E-963C-708FBA7454EC}" type="pres">
      <dgm:prSet presAssocID="{D2639A54-7366-45C5-B153-D11B003945A4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901A3701-EE0D-3949-B6C3-A2F1D108DADB}" type="presOf" srcId="{9F3EC4AA-3F79-4BE9-B8F7-09E6907601F8}" destId="{5FE475BC-57C1-7E40-9867-2A9000C3B7DB}" srcOrd="0" destOrd="0" presId="urn:microsoft.com/office/officeart/2005/8/layout/vList2"/>
    <dgm:cxn modelId="{B475102C-C2F0-A546-9377-61F8E9D5D7E7}" type="presOf" srcId="{4D32C947-6205-4378-A0E5-D926E947B686}" destId="{02EAA20A-9F14-9341-8E8E-8FB4A36DF7FA}" srcOrd="0" destOrd="0" presId="urn:microsoft.com/office/officeart/2005/8/layout/vList2"/>
    <dgm:cxn modelId="{F7612435-354F-4820-B4E4-EA304CB263D7}" srcId="{4D32C947-6205-4378-A0E5-D926E947B686}" destId="{375B2170-B9F6-44C5-B23A-1849B0331168}" srcOrd="1" destOrd="0" parTransId="{95A57C3C-3474-490F-8384-52D470444B3D}" sibTransId="{49BE7162-9D7E-4A35-AA1E-56BB73B0F07B}"/>
    <dgm:cxn modelId="{8F822161-A8B2-5546-AE5A-08B30DEF39CF}" type="presOf" srcId="{07452E14-B516-463F-B4D1-B9013FC99DE1}" destId="{D492175F-4064-994D-AB51-FB6A88E7B10B}" srcOrd="0" destOrd="0" presId="urn:microsoft.com/office/officeart/2005/8/layout/vList2"/>
    <dgm:cxn modelId="{BE395C93-D1BE-D949-9C4E-3361F395775C}" type="presOf" srcId="{375B2170-B9F6-44C5-B23A-1849B0331168}" destId="{C4BE8025-D071-4348-A290-B9034142B0CD}" srcOrd="0" destOrd="0" presId="urn:microsoft.com/office/officeart/2005/8/layout/vList2"/>
    <dgm:cxn modelId="{800643B8-C30F-4BCB-BB95-E6C35F090154}" srcId="{4D32C947-6205-4378-A0E5-D926E947B686}" destId="{D2639A54-7366-45C5-B153-D11B003945A4}" srcOrd="4" destOrd="0" parTransId="{DD6F1C94-3805-4343-90AB-3F5D056CA8E7}" sibTransId="{82A0B059-497C-48EA-BA58-0FC9BFDD3203}"/>
    <dgm:cxn modelId="{6EA4E5E2-9AEB-4943-A977-69A6C2230093}" srcId="{4D32C947-6205-4378-A0E5-D926E947B686}" destId="{91011C4D-977B-457D-9DED-C8F12113F5E8}" srcOrd="0" destOrd="0" parTransId="{8943136C-EF7A-41BD-879E-C79E7A92CB5B}" sibTransId="{BC77A83B-EFDC-4B80-95EF-7A87B4F7439B}"/>
    <dgm:cxn modelId="{A440A0E4-2014-4DBB-A454-DBFB530AE55E}" srcId="{4D32C947-6205-4378-A0E5-D926E947B686}" destId="{07452E14-B516-463F-B4D1-B9013FC99DE1}" srcOrd="2" destOrd="0" parTransId="{43613471-A5BD-4895-B322-AE3764228138}" sibTransId="{F50C7C83-1D99-4BF3-9490-E6103F15FC96}"/>
    <dgm:cxn modelId="{007F60F2-F7BD-034B-A996-B02685F82883}" type="presOf" srcId="{91011C4D-977B-457D-9DED-C8F12113F5E8}" destId="{7AD09872-5A64-3148-B946-FA25FDBF8A55}" srcOrd="0" destOrd="0" presId="urn:microsoft.com/office/officeart/2005/8/layout/vList2"/>
    <dgm:cxn modelId="{B11085F6-D122-49B8-8734-41C9BE5969E2}" srcId="{4D32C947-6205-4378-A0E5-D926E947B686}" destId="{9F3EC4AA-3F79-4BE9-B8F7-09E6907601F8}" srcOrd="3" destOrd="0" parTransId="{29878E5C-6017-4907-ADA5-A643C24C02BC}" sibTransId="{D31C91D0-A717-411E-8B04-6C626BE31B37}"/>
    <dgm:cxn modelId="{C599F9FC-0EF0-2148-BB0B-05C28055A831}" type="presOf" srcId="{D2639A54-7366-45C5-B153-D11B003945A4}" destId="{60863BFD-345F-134E-963C-708FBA7454EC}" srcOrd="0" destOrd="0" presId="urn:microsoft.com/office/officeart/2005/8/layout/vList2"/>
    <dgm:cxn modelId="{0B892B59-61E8-094B-8C28-B303F0DA1C92}" type="presParOf" srcId="{02EAA20A-9F14-9341-8E8E-8FB4A36DF7FA}" destId="{7AD09872-5A64-3148-B946-FA25FDBF8A55}" srcOrd="0" destOrd="0" presId="urn:microsoft.com/office/officeart/2005/8/layout/vList2"/>
    <dgm:cxn modelId="{6EEDBC5A-1905-3443-9318-4DE614A1B030}" type="presParOf" srcId="{02EAA20A-9F14-9341-8E8E-8FB4A36DF7FA}" destId="{66B81603-AD51-7344-89DB-9A03B6793EED}" srcOrd="1" destOrd="0" presId="urn:microsoft.com/office/officeart/2005/8/layout/vList2"/>
    <dgm:cxn modelId="{BE5E9369-79E4-0342-B354-BC2BE3D0E256}" type="presParOf" srcId="{02EAA20A-9F14-9341-8E8E-8FB4A36DF7FA}" destId="{C4BE8025-D071-4348-A290-B9034142B0CD}" srcOrd="2" destOrd="0" presId="urn:microsoft.com/office/officeart/2005/8/layout/vList2"/>
    <dgm:cxn modelId="{03B83C8C-60E7-D640-80C9-79CCA538158B}" type="presParOf" srcId="{02EAA20A-9F14-9341-8E8E-8FB4A36DF7FA}" destId="{AEA81464-31EA-6244-8CBD-365B4A264048}" srcOrd="3" destOrd="0" presId="urn:microsoft.com/office/officeart/2005/8/layout/vList2"/>
    <dgm:cxn modelId="{7700D4F3-6139-5B43-8D3B-4AE6C323023A}" type="presParOf" srcId="{02EAA20A-9F14-9341-8E8E-8FB4A36DF7FA}" destId="{D492175F-4064-994D-AB51-FB6A88E7B10B}" srcOrd="4" destOrd="0" presId="urn:microsoft.com/office/officeart/2005/8/layout/vList2"/>
    <dgm:cxn modelId="{20943293-BB12-264D-8C22-A5CFE1018162}" type="presParOf" srcId="{02EAA20A-9F14-9341-8E8E-8FB4A36DF7FA}" destId="{863A9638-2F0D-5C4B-85E3-CA341053A145}" srcOrd="5" destOrd="0" presId="urn:microsoft.com/office/officeart/2005/8/layout/vList2"/>
    <dgm:cxn modelId="{326A2C30-E16F-6C40-B46A-ACA533F9888F}" type="presParOf" srcId="{02EAA20A-9F14-9341-8E8E-8FB4A36DF7FA}" destId="{5FE475BC-57C1-7E40-9867-2A9000C3B7DB}" srcOrd="6" destOrd="0" presId="urn:microsoft.com/office/officeart/2005/8/layout/vList2"/>
    <dgm:cxn modelId="{901F56DF-1787-AC47-987B-7C6B57D9585A}" type="presParOf" srcId="{02EAA20A-9F14-9341-8E8E-8FB4A36DF7FA}" destId="{4A72F69E-3013-4D4F-916E-82421AE131B4}" srcOrd="7" destOrd="0" presId="urn:microsoft.com/office/officeart/2005/8/layout/vList2"/>
    <dgm:cxn modelId="{5FA35383-5129-A14A-AB72-7932ADD38D0F}" type="presParOf" srcId="{02EAA20A-9F14-9341-8E8E-8FB4A36DF7FA}" destId="{60863BFD-345F-134E-963C-708FBA7454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793DE9-3CCB-DF48-9D6A-8CF010842D7E}" type="doc">
      <dgm:prSet loTypeId="urn:microsoft.com/office/officeart/2005/8/layout/process2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2B03A74-A23A-3F40-B4F4-FB46472F44B6}">
      <dgm:prSet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Emotions </a:t>
          </a:r>
          <a:endParaRPr lang="en-IN" sz="3600" dirty="0">
            <a:solidFill>
              <a:schemeClr val="tx1"/>
            </a:solidFill>
          </a:endParaRPr>
        </a:p>
      </dgm:t>
    </dgm:pt>
    <dgm:pt modelId="{B3C83AE7-7354-574C-8127-A34BBBB97770}" type="parTrans" cxnId="{4435DA23-5184-6143-A351-BF43FBEBFDCC}">
      <dgm:prSet/>
      <dgm:spPr/>
      <dgm:t>
        <a:bodyPr/>
        <a:lstStyle/>
        <a:p>
          <a:endParaRPr lang="en-GB" sz="2800"/>
        </a:p>
      </dgm:t>
    </dgm:pt>
    <dgm:pt modelId="{C202D046-9941-2646-8405-6502200F0F93}" type="sibTrans" cxnId="{4435DA23-5184-6143-A351-BF43FBEBFDCC}">
      <dgm:prSet custT="1"/>
      <dgm:spPr/>
      <dgm:t>
        <a:bodyPr/>
        <a:lstStyle/>
        <a:p>
          <a:endParaRPr lang="en-GB" sz="1800"/>
        </a:p>
      </dgm:t>
    </dgm:pt>
    <dgm:pt modelId="{C38962FB-5C71-644B-92B9-EC50331AB169}">
      <dgm:prSet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Feelings</a:t>
          </a:r>
          <a:endParaRPr lang="en-IN" sz="3600" dirty="0">
            <a:solidFill>
              <a:schemeClr val="tx1"/>
            </a:solidFill>
          </a:endParaRPr>
        </a:p>
      </dgm:t>
    </dgm:pt>
    <dgm:pt modelId="{D9C2B3CF-D294-844D-A79D-9B80EB2232AE}" type="parTrans" cxnId="{6A8F83ED-EF79-764D-8AD6-82370C9F86C6}">
      <dgm:prSet/>
      <dgm:spPr/>
      <dgm:t>
        <a:bodyPr/>
        <a:lstStyle/>
        <a:p>
          <a:endParaRPr lang="en-GB" sz="2800"/>
        </a:p>
      </dgm:t>
    </dgm:pt>
    <dgm:pt modelId="{F94F9FC9-3E1E-1D44-BE53-5349A7B57162}" type="sibTrans" cxnId="{6A8F83ED-EF79-764D-8AD6-82370C9F86C6}">
      <dgm:prSet custT="1"/>
      <dgm:spPr/>
      <dgm:t>
        <a:bodyPr/>
        <a:lstStyle/>
        <a:p>
          <a:endParaRPr lang="en-GB" sz="1800"/>
        </a:p>
      </dgm:t>
    </dgm:pt>
    <dgm:pt modelId="{DFE3B521-ED62-674D-BD33-8953B55DFF9F}">
      <dgm:prSet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Behavior</a:t>
          </a:r>
          <a:endParaRPr lang="en-IN" sz="3600" dirty="0">
            <a:solidFill>
              <a:schemeClr val="tx1"/>
            </a:solidFill>
          </a:endParaRPr>
        </a:p>
      </dgm:t>
    </dgm:pt>
    <dgm:pt modelId="{D36FEB0A-BC83-AA4D-9661-BCD78A78E1DD}" type="parTrans" cxnId="{600DA54C-4C87-FF44-B13A-515F69AA37CF}">
      <dgm:prSet/>
      <dgm:spPr/>
      <dgm:t>
        <a:bodyPr/>
        <a:lstStyle/>
        <a:p>
          <a:endParaRPr lang="en-GB" sz="2800"/>
        </a:p>
      </dgm:t>
    </dgm:pt>
    <dgm:pt modelId="{F5196367-9887-344B-B5EA-FD1FD41A3460}" type="sibTrans" cxnId="{600DA54C-4C87-FF44-B13A-515F69AA37CF}">
      <dgm:prSet custT="1"/>
      <dgm:spPr/>
      <dgm:t>
        <a:bodyPr/>
        <a:lstStyle/>
        <a:p>
          <a:endParaRPr lang="en-GB" sz="1800"/>
        </a:p>
      </dgm:t>
    </dgm:pt>
    <dgm:pt modelId="{8D083754-2A06-FE48-A4FD-27AA786B2B7B}">
      <dgm:prSet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Communication</a:t>
          </a:r>
          <a:endParaRPr lang="en-IN" sz="3600" dirty="0">
            <a:solidFill>
              <a:schemeClr val="tx1"/>
            </a:solidFill>
          </a:endParaRPr>
        </a:p>
      </dgm:t>
    </dgm:pt>
    <dgm:pt modelId="{4F0830C1-D470-CA45-9361-CDA77E3E400E}" type="parTrans" cxnId="{6A36C280-3A65-AF41-9B89-AACAD8B2AE0F}">
      <dgm:prSet/>
      <dgm:spPr/>
      <dgm:t>
        <a:bodyPr/>
        <a:lstStyle/>
        <a:p>
          <a:endParaRPr lang="en-GB" sz="2800"/>
        </a:p>
      </dgm:t>
    </dgm:pt>
    <dgm:pt modelId="{3BE6CAC3-8B70-CD4B-A2DB-F87C5347A723}" type="sibTrans" cxnId="{6A36C280-3A65-AF41-9B89-AACAD8B2AE0F}">
      <dgm:prSet custT="1"/>
      <dgm:spPr/>
      <dgm:t>
        <a:bodyPr/>
        <a:lstStyle/>
        <a:p>
          <a:endParaRPr lang="en-GB" sz="1800"/>
        </a:p>
      </dgm:t>
    </dgm:pt>
    <dgm:pt modelId="{D35ACE1C-241F-4A4D-857C-65BF089C206F}">
      <dgm:prSet custT="1"/>
      <dgm:spPr/>
      <dgm:t>
        <a:bodyPr/>
        <a:lstStyle/>
        <a:p>
          <a:r>
            <a:rPr lang="en-US" sz="3600" dirty="0">
              <a:solidFill>
                <a:schemeClr val="tx1"/>
              </a:solidFill>
            </a:rPr>
            <a:t>Decision-making</a:t>
          </a:r>
          <a:endParaRPr lang="en-IN" sz="3600" dirty="0">
            <a:solidFill>
              <a:schemeClr val="tx1"/>
            </a:solidFill>
          </a:endParaRPr>
        </a:p>
      </dgm:t>
    </dgm:pt>
    <dgm:pt modelId="{CD7FEF12-D8FE-2143-B65E-CECA74A0A87A}" type="parTrans" cxnId="{D27B9A04-D515-7A41-8017-D35748DBAE97}">
      <dgm:prSet/>
      <dgm:spPr/>
      <dgm:t>
        <a:bodyPr/>
        <a:lstStyle/>
        <a:p>
          <a:endParaRPr lang="en-GB" sz="2800"/>
        </a:p>
      </dgm:t>
    </dgm:pt>
    <dgm:pt modelId="{E542E7F9-BADB-2D46-BB51-69985C2B9412}" type="sibTrans" cxnId="{D27B9A04-D515-7A41-8017-D35748DBAE97}">
      <dgm:prSet/>
      <dgm:spPr/>
      <dgm:t>
        <a:bodyPr/>
        <a:lstStyle/>
        <a:p>
          <a:endParaRPr lang="en-GB" sz="2800"/>
        </a:p>
      </dgm:t>
    </dgm:pt>
    <dgm:pt modelId="{2BBAB6ED-0054-0C4F-A1EC-9901784657F4}" type="pres">
      <dgm:prSet presAssocID="{65793DE9-3CCB-DF48-9D6A-8CF010842D7E}" presName="linearFlow" presStyleCnt="0">
        <dgm:presLayoutVars>
          <dgm:resizeHandles val="exact"/>
        </dgm:presLayoutVars>
      </dgm:prSet>
      <dgm:spPr/>
    </dgm:pt>
    <dgm:pt modelId="{B0831776-7F2C-5E46-8629-63FFC5D54C02}" type="pres">
      <dgm:prSet presAssocID="{52B03A74-A23A-3F40-B4F4-FB46472F44B6}" presName="node" presStyleLbl="node1" presStyleIdx="0" presStyleCnt="5" custScaleX="127082">
        <dgm:presLayoutVars>
          <dgm:bulletEnabled val="1"/>
        </dgm:presLayoutVars>
      </dgm:prSet>
      <dgm:spPr/>
    </dgm:pt>
    <dgm:pt modelId="{C0F2B5A2-B8E8-1540-8413-3CD222915FC8}" type="pres">
      <dgm:prSet presAssocID="{C202D046-9941-2646-8405-6502200F0F93}" presName="sibTrans" presStyleLbl="sibTrans2D1" presStyleIdx="0" presStyleCnt="4"/>
      <dgm:spPr/>
    </dgm:pt>
    <dgm:pt modelId="{64628630-0BBF-2148-8F10-F49191B3288B}" type="pres">
      <dgm:prSet presAssocID="{C202D046-9941-2646-8405-6502200F0F93}" presName="connectorText" presStyleLbl="sibTrans2D1" presStyleIdx="0" presStyleCnt="4"/>
      <dgm:spPr/>
    </dgm:pt>
    <dgm:pt modelId="{72EA4CFB-4B93-8B40-BA47-ED08B48FF07F}" type="pres">
      <dgm:prSet presAssocID="{C38962FB-5C71-644B-92B9-EC50331AB169}" presName="node" presStyleLbl="node1" presStyleIdx="1" presStyleCnt="5" custScaleX="126073">
        <dgm:presLayoutVars>
          <dgm:bulletEnabled val="1"/>
        </dgm:presLayoutVars>
      </dgm:prSet>
      <dgm:spPr/>
    </dgm:pt>
    <dgm:pt modelId="{7D439B68-419D-4A45-B920-65EF8963F539}" type="pres">
      <dgm:prSet presAssocID="{F94F9FC9-3E1E-1D44-BE53-5349A7B57162}" presName="sibTrans" presStyleLbl="sibTrans2D1" presStyleIdx="1" presStyleCnt="4"/>
      <dgm:spPr/>
    </dgm:pt>
    <dgm:pt modelId="{7BCB35A3-149E-1840-BF30-EC826FB32C65}" type="pres">
      <dgm:prSet presAssocID="{F94F9FC9-3E1E-1D44-BE53-5349A7B57162}" presName="connectorText" presStyleLbl="sibTrans2D1" presStyleIdx="1" presStyleCnt="4"/>
      <dgm:spPr/>
    </dgm:pt>
    <dgm:pt modelId="{7D15C68D-1E1D-D34C-802D-4A1928BB93CC}" type="pres">
      <dgm:prSet presAssocID="{DFE3B521-ED62-674D-BD33-8953B55DFF9F}" presName="node" presStyleLbl="node1" presStyleIdx="2" presStyleCnt="5" custScaleX="125065">
        <dgm:presLayoutVars>
          <dgm:bulletEnabled val="1"/>
        </dgm:presLayoutVars>
      </dgm:prSet>
      <dgm:spPr/>
    </dgm:pt>
    <dgm:pt modelId="{5EE948D1-A865-2E4A-A14A-37F7C057E8F6}" type="pres">
      <dgm:prSet presAssocID="{F5196367-9887-344B-B5EA-FD1FD41A3460}" presName="sibTrans" presStyleLbl="sibTrans2D1" presStyleIdx="2" presStyleCnt="4"/>
      <dgm:spPr/>
    </dgm:pt>
    <dgm:pt modelId="{ED93607B-B3FC-8B43-911C-2799F0116849}" type="pres">
      <dgm:prSet presAssocID="{F5196367-9887-344B-B5EA-FD1FD41A3460}" presName="connectorText" presStyleLbl="sibTrans2D1" presStyleIdx="2" presStyleCnt="4"/>
      <dgm:spPr/>
    </dgm:pt>
    <dgm:pt modelId="{4BE463E7-A698-594D-B4A2-4182BB9AD2D6}" type="pres">
      <dgm:prSet presAssocID="{8D083754-2A06-FE48-A4FD-27AA786B2B7B}" presName="node" presStyleLbl="node1" presStyleIdx="3" presStyleCnt="5" custScaleX="126073">
        <dgm:presLayoutVars>
          <dgm:bulletEnabled val="1"/>
        </dgm:presLayoutVars>
      </dgm:prSet>
      <dgm:spPr/>
    </dgm:pt>
    <dgm:pt modelId="{BED1DF8A-6771-1B4D-A4D6-3B669AC42176}" type="pres">
      <dgm:prSet presAssocID="{3BE6CAC3-8B70-CD4B-A2DB-F87C5347A723}" presName="sibTrans" presStyleLbl="sibTrans2D1" presStyleIdx="3" presStyleCnt="4"/>
      <dgm:spPr/>
    </dgm:pt>
    <dgm:pt modelId="{87D00C95-B211-3A49-9BF9-562DF4F8E413}" type="pres">
      <dgm:prSet presAssocID="{3BE6CAC3-8B70-CD4B-A2DB-F87C5347A723}" presName="connectorText" presStyleLbl="sibTrans2D1" presStyleIdx="3" presStyleCnt="4"/>
      <dgm:spPr/>
    </dgm:pt>
    <dgm:pt modelId="{61FCCB85-F6FA-CE49-8478-E190ED98CD44}" type="pres">
      <dgm:prSet presAssocID="{D35ACE1C-241F-4A4D-857C-65BF089C206F}" presName="node" presStyleLbl="node1" presStyleIdx="4" presStyleCnt="5" custScaleX="126073">
        <dgm:presLayoutVars>
          <dgm:bulletEnabled val="1"/>
        </dgm:presLayoutVars>
      </dgm:prSet>
      <dgm:spPr/>
    </dgm:pt>
  </dgm:ptLst>
  <dgm:cxnLst>
    <dgm:cxn modelId="{D27B9A04-D515-7A41-8017-D35748DBAE97}" srcId="{65793DE9-3CCB-DF48-9D6A-8CF010842D7E}" destId="{D35ACE1C-241F-4A4D-857C-65BF089C206F}" srcOrd="4" destOrd="0" parTransId="{CD7FEF12-D8FE-2143-B65E-CECA74A0A87A}" sibTransId="{E542E7F9-BADB-2D46-BB51-69985C2B9412}"/>
    <dgm:cxn modelId="{4435DA23-5184-6143-A351-BF43FBEBFDCC}" srcId="{65793DE9-3CCB-DF48-9D6A-8CF010842D7E}" destId="{52B03A74-A23A-3F40-B4F4-FB46472F44B6}" srcOrd="0" destOrd="0" parTransId="{B3C83AE7-7354-574C-8127-A34BBBB97770}" sibTransId="{C202D046-9941-2646-8405-6502200F0F93}"/>
    <dgm:cxn modelId="{E3E29124-2E64-E243-94CE-5063EF765562}" type="presOf" srcId="{C202D046-9941-2646-8405-6502200F0F93}" destId="{C0F2B5A2-B8E8-1540-8413-3CD222915FC8}" srcOrd="0" destOrd="0" presId="urn:microsoft.com/office/officeart/2005/8/layout/process2"/>
    <dgm:cxn modelId="{2BF34B2F-F00B-6148-88C9-BF08ABB50032}" type="presOf" srcId="{C202D046-9941-2646-8405-6502200F0F93}" destId="{64628630-0BBF-2148-8F10-F49191B3288B}" srcOrd="1" destOrd="0" presId="urn:microsoft.com/office/officeart/2005/8/layout/process2"/>
    <dgm:cxn modelId="{49B89033-1169-7945-B7B8-23FA5CD713B2}" type="presOf" srcId="{F5196367-9887-344B-B5EA-FD1FD41A3460}" destId="{5EE948D1-A865-2E4A-A14A-37F7C057E8F6}" srcOrd="0" destOrd="0" presId="urn:microsoft.com/office/officeart/2005/8/layout/process2"/>
    <dgm:cxn modelId="{E29D3B5B-0603-B640-BA94-AF3B20989C8A}" type="presOf" srcId="{F94F9FC9-3E1E-1D44-BE53-5349A7B57162}" destId="{7BCB35A3-149E-1840-BF30-EC826FB32C65}" srcOrd="1" destOrd="0" presId="urn:microsoft.com/office/officeart/2005/8/layout/process2"/>
    <dgm:cxn modelId="{4DCA965D-AE44-F54F-9EC0-84D6A19B6777}" type="presOf" srcId="{3BE6CAC3-8B70-CD4B-A2DB-F87C5347A723}" destId="{BED1DF8A-6771-1B4D-A4D6-3B669AC42176}" srcOrd="0" destOrd="0" presId="urn:microsoft.com/office/officeart/2005/8/layout/process2"/>
    <dgm:cxn modelId="{02BAAE63-77E4-A749-8731-0D5D58D213FA}" type="presOf" srcId="{F94F9FC9-3E1E-1D44-BE53-5349A7B57162}" destId="{7D439B68-419D-4A45-B920-65EF8963F539}" srcOrd="0" destOrd="0" presId="urn:microsoft.com/office/officeart/2005/8/layout/process2"/>
    <dgm:cxn modelId="{600DA54C-4C87-FF44-B13A-515F69AA37CF}" srcId="{65793DE9-3CCB-DF48-9D6A-8CF010842D7E}" destId="{DFE3B521-ED62-674D-BD33-8953B55DFF9F}" srcOrd="2" destOrd="0" parTransId="{D36FEB0A-BC83-AA4D-9661-BCD78A78E1DD}" sibTransId="{F5196367-9887-344B-B5EA-FD1FD41A3460}"/>
    <dgm:cxn modelId="{0715D74E-9010-FE4B-8643-36115BB2D09F}" type="presOf" srcId="{3BE6CAC3-8B70-CD4B-A2DB-F87C5347A723}" destId="{87D00C95-B211-3A49-9BF9-562DF4F8E413}" srcOrd="1" destOrd="0" presId="urn:microsoft.com/office/officeart/2005/8/layout/process2"/>
    <dgm:cxn modelId="{204B7354-7458-ED4E-BB6D-8BB103915B46}" type="presOf" srcId="{DFE3B521-ED62-674D-BD33-8953B55DFF9F}" destId="{7D15C68D-1E1D-D34C-802D-4A1928BB93CC}" srcOrd="0" destOrd="0" presId="urn:microsoft.com/office/officeart/2005/8/layout/process2"/>
    <dgm:cxn modelId="{0FC97458-5C63-1843-93AA-603FDFE850E7}" type="presOf" srcId="{52B03A74-A23A-3F40-B4F4-FB46472F44B6}" destId="{B0831776-7F2C-5E46-8629-63FFC5D54C02}" srcOrd="0" destOrd="0" presId="urn:microsoft.com/office/officeart/2005/8/layout/process2"/>
    <dgm:cxn modelId="{6A36C280-3A65-AF41-9B89-AACAD8B2AE0F}" srcId="{65793DE9-3CCB-DF48-9D6A-8CF010842D7E}" destId="{8D083754-2A06-FE48-A4FD-27AA786B2B7B}" srcOrd="3" destOrd="0" parTransId="{4F0830C1-D470-CA45-9361-CDA77E3E400E}" sibTransId="{3BE6CAC3-8B70-CD4B-A2DB-F87C5347A723}"/>
    <dgm:cxn modelId="{54371DAB-5B71-4E41-8DA3-C49A268B2D9E}" type="presOf" srcId="{F5196367-9887-344B-B5EA-FD1FD41A3460}" destId="{ED93607B-B3FC-8B43-911C-2799F0116849}" srcOrd="1" destOrd="0" presId="urn:microsoft.com/office/officeart/2005/8/layout/process2"/>
    <dgm:cxn modelId="{90FCBEBC-EED3-154E-8F16-FFC32ED3ADB2}" type="presOf" srcId="{D35ACE1C-241F-4A4D-857C-65BF089C206F}" destId="{61FCCB85-F6FA-CE49-8478-E190ED98CD44}" srcOrd="0" destOrd="0" presId="urn:microsoft.com/office/officeart/2005/8/layout/process2"/>
    <dgm:cxn modelId="{6B796FC2-A615-334E-B86F-56AC07F65BA1}" type="presOf" srcId="{C38962FB-5C71-644B-92B9-EC50331AB169}" destId="{72EA4CFB-4B93-8B40-BA47-ED08B48FF07F}" srcOrd="0" destOrd="0" presId="urn:microsoft.com/office/officeart/2005/8/layout/process2"/>
    <dgm:cxn modelId="{909429CB-8B3A-4B40-A77D-ED82F750E27F}" type="presOf" srcId="{8D083754-2A06-FE48-A4FD-27AA786B2B7B}" destId="{4BE463E7-A698-594D-B4A2-4182BB9AD2D6}" srcOrd="0" destOrd="0" presId="urn:microsoft.com/office/officeart/2005/8/layout/process2"/>
    <dgm:cxn modelId="{D8895CEB-33B1-744B-847E-96B6FA447917}" type="presOf" srcId="{65793DE9-3CCB-DF48-9D6A-8CF010842D7E}" destId="{2BBAB6ED-0054-0C4F-A1EC-9901784657F4}" srcOrd="0" destOrd="0" presId="urn:microsoft.com/office/officeart/2005/8/layout/process2"/>
    <dgm:cxn modelId="{6A8F83ED-EF79-764D-8AD6-82370C9F86C6}" srcId="{65793DE9-3CCB-DF48-9D6A-8CF010842D7E}" destId="{C38962FB-5C71-644B-92B9-EC50331AB169}" srcOrd="1" destOrd="0" parTransId="{D9C2B3CF-D294-844D-A79D-9B80EB2232AE}" sibTransId="{F94F9FC9-3E1E-1D44-BE53-5349A7B57162}"/>
    <dgm:cxn modelId="{BD0B8554-2DE5-7741-BB25-80008959B236}" type="presParOf" srcId="{2BBAB6ED-0054-0C4F-A1EC-9901784657F4}" destId="{B0831776-7F2C-5E46-8629-63FFC5D54C02}" srcOrd="0" destOrd="0" presId="urn:microsoft.com/office/officeart/2005/8/layout/process2"/>
    <dgm:cxn modelId="{6CD69F27-4473-2F45-905E-4FB3E34A5D46}" type="presParOf" srcId="{2BBAB6ED-0054-0C4F-A1EC-9901784657F4}" destId="{C0F2B5A2-B8E8-1540-8413-3CD222915FC8}" srcOrd="1" destOrd="0" presId="urn:microsoft.com/office/officeart/2005/8/layout/process2"/>
    <dgm:cxn modelId="{5DD70152-0433-3F4A-8DD9-D98370280970}" type="presParOf" srcId="{C0F2B5A2-B8E8-1540-8413-3CD222915FC8}" destId="{64628630-0BBF-2148-8F10-F49191B3288B}" srcOrd="0" destOrd="0" presId="urn:microsoft.com/office/officeart/2005/8/layout/process2"/>
    <dgm:cxn modelId="{920BF4DB-8B1B-CE4D-AAFA-CE7625D83164}" type="presParOf" srcId="{2BBAB6ED-0054-0C4F-A1EC-9901784657F4}" destId="{72EA4CFB-4B93-8B40-BA47-ED08B48FF07F}" srcOrd="2" destOrd="0" presId="urn:microsoft.com/office/officeart/2005/8/layout/process2"/>
    <dgm:cxn modelId="{2B44E865-07CB-FD46-B7A7-8A6447E74868}" type="presParOf" srcId="{2BBAB6ED-0054-0C4F-A1EC-9901784657F4}" destId="{7D439B68-419D-4A45-B920-65EF8963F539}" srcOrd="3" destOrd="0" presId="urn:microsoft.com/office/officeart/2005/8/layout/process2"/>
    <dgm:cxn modelId="{C6E878FE-6BF6-D546-914C-CF9F12F389E9}" type="presParOf" srcId="{7D439B68-419D-4A45-B920-65EF8963F539}" destId="{7BCB35A3-149E-1840-BF30-EC826FB32C65}" srcOrd="0" destOrd="0" presId="urn:microsoft.com/office/officeart/2005/8/layout/process2"/>
    <dgm:cxn modelId="{A7FE4D20-43E2-6743-82DB-741FFB044BCC}" type="presParOf" srcId="{2BBAB6ED-0054-0C4F-A1EC-9901784657F4}" destId="{7D15C68D-1E1D-D34C-802D-4A1928BB93CC}" srcOrd="4" destOrd="0" presId="urn:microsoft.com/office/officeart/2005/8/layout/process2"/>
    <dgm:cxn modelId="{C76D5518-BB32-4442-8BD7-1D77697E845E}" type="presParOf" srcId="{2BBAB6ED-0054-0C4F-A1EC-9901784657F4}" destId="{5EE948D1-A865-2E4A-A14A-37F7C057E8F6}" srcOrd="5" destOrd="0" presId="urn:microsoft.com/office/officeart/2005/8/layout/process2"/>
    <dgm:cxn modelId="{5A03FBB1-3400-1445-8E3E-95863CB6EF74}" type="presParOf" srcId="{5EE948D1-A865-2E4A-A14A-37F7C057E8F6}" destId="{ED93607B-B3FC-8B43-911C-2799F0116849}" srcOrd="0" destOrd="0" presId="urn:microsoft.com/office/officeart/2005/8/layout/process2"/>
    <dgm:cxn modelId="{6C930C3B-A062-1644-87E8-5E64901476F8}" type="presParOf" srcId="{2BBAB6ED-0054-0C4F-A1EC-9901784657F4}" destId="{4BE463E7-A698-594D-B4A2-4182BB9AD2D6}" srcOrd="6" destOrd="0" presId="urn:microsoft.com/office/officeart/2005/8/layout/process2"/>
    <dgm:cxn modelId="{E8507D4F-7BDF-014E-A9A2-F07CA058D53E}" type="presParOf" srcId="{2BBAB6ED-0054-0C4F-A1EC-9901784657F4}" destId="{BED1DF8A-6771-1B4D-A4D6-3B669AC42176}" srcOrd="7" destOrd="0" presId="urn:microsoft.com/office/officeart/2005/8/layout/process2"/>
    <dgm:cxn modelId="{8A7B4206-B3D4-2740-AC09-D44DB056A1CE}" type="presParOf" srcId="{BED1DF8A-6771-1B4D-A4D6-3B669AC42176}" destId="{87D00C95-B211-3A49-9BF9-562DF4F8E413}" srcOrd="0" destOrd="0" presId="urn:microsoft.com/office/officeart/2005/8/layout/process2"/>
    <dgm:cxn modelId="{5A01B6D3-635B-8146-A564-4C10AA4BCA52}" type="presParOf" srcId="{2BBAB6ED-0054-0C4F-A1EC-9901784657F4}" destId="{61FCCB85-F6FA-CE49-8478-E190ED98CD44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D09872-5A64-3148-B946-FA25FDBF8A55}">
      <dsp:nvSpPr>
        <dsp:cNvPr id="0" name=""/>
        <dsp:cNvSpPr/>
      </dsp:nvSpPr>
      <dsp:spPr>
        <a:xfrm>
          <a:off x="0" y="57721"/>
          <a:ext cx="6263640" cy="98338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Self Awareness</a:t>
          </a:r>
        </a:p>
      </dsp:txBody>
      <dsp:txXfrm>
        <a:off x="48005" y="105726"/>
        <a:ext cx="6167630" cy="887374"/>
      </dsp:txXfrm>
    </dsp:sp>
    <dsp:sp modelId="{C4BE8025-D071-4348-A290-B9034142B0CD}">
      <dsp:nvSpPr>
        <dsp:cNvPr id="0" name=""/>
        <dsp:cNvSpPr/>
      </dsp:nvSpPr>
      <dsp:spPr>
        <a:xfrm>
          <a:off x="0" y="1159186"/>
          <a:ext cx="6263640" cy="983384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Self Regulation</a:t>
          </a:r>
        </a:p>
      </dsp:txBody>
      <dsp:txXfrm>
        <a:off x="48005" y="1207191"/>
        <a:ext cx="6167630" cy="887374"/>
      </dsp:txXfrm>
    </dsp:sp>
    <dsp:sp modelId="{D492175F-4064-994D-AB51-FB6A88E7B10B}">
      <dsp:nvSpPr>
        <dsp:cNvPr id="0" name=""/>
        <dsp:cNvSpPr/>
      </dsp:nvSpPr>
      <dsp:spPr>
        <a:xfrm>
          <a:off x="0" y="2260651"/>
          <a:ext cx="6263640" cy="983384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Motivation </a:t>
          </a:r>
        </a:p>
      </dsp:txBody>
      <dsp:txXfrm>
        <a:off x="48005" y="2308656"/>
        <a:ext cx="6167630" cy="887374"/>
      </dsp:txXfrm>
    </dsp:sp>
    <dsp:sp modelId="{5FE475BC-57C1-7E40-9867-2A9000C3B7DB}">
      <dsp:nvSpPr>
        <dsp:cNvPr id="0" name=""/>
        <dsp:cNvSpPr/>
      </dsp:nvSpPr>
      <dsp:spPr>
        <a:xfrm>
          <a:off x="0" y="3362116"/>
          <a:ext cx="6263640" cy="983384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Empathy</a:t>
          </a:r>
        </a:p>
      </dsp:txBody>
      <dsp:txXfrm>
        <a:off x="48005" y="3410121"/>
        <a:ext cx="6167630" cy="887374"/>
      </dsp:txXfrm>
    </dsp:sp>
    <dsp:sp modelId="{60863BFD-345F-134E-963C-708FBA7454EC}">
      <dsp:nvSpPr>
        <dsp:cNvPr id="0" name=""/>
        <dsp:cNvSpPr/>
      </dsp:nvSpPr>
      <dsp:spPr>
        <a:xfrm>
          <a:off x="0" y="4463581"/>
          <a:ext cx="6263640" cy="983384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/>
            <a:t>Social Skill</a:t>
          </a:r>
        </a:p>
      </dsp:txBody>
      <dsp:txXfrm>
        <a:off x="48005" y="4511586"/>
        <a:ext cx="6167630" cy="8873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831776-7F2C-5E46-8629-63FFC5D54C02}">
      <dsp:nvSpPr>
        <dsp:cNvPr id="0" name=""/>
        <dsp:cNvSpPr/>
      </dsp:nvSpPr>
      <dsp:spPr>
        <a:xfrm>
          <a:off x="3645266" y="738"/>
          <a:ext cx="4310915" cy="86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Emotions </a:t>
          </a:r>
          <a:endParaRPr lang="en-IN" sz="3600" kern="1200" dirty="0">
            <a:solidFill>
              <a:schemeClr val="tx1"/>
            </a:solidFill>
          </a:endParaRPr>
        </a:p>
      </dsp:txBody>
      <dsp:txXfrm>
        <a:off x="3670574" y="26046"/>
        <a:ext cx="4260299" cy="813453"/>
      </dsp:txXfrm>
    </dsp:sp>
    <dsp:sp modelId="{C0F2B5A2-B8E8-1540-8413-3CD222915FC8}">
      <dsp:nvSpPr>
        <dsp:cNvPr id="0" name=""/>
        <dsp:cNvSpPr/>
      </dsp:nvSpPr>
      <dsp:spPr>
        <a:xfrm rot="5400000">
          <a:off x="5638711" y="886409"/>
          <a:ext cx="324025" cy="3888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5684075" y="918812"/>
        <a:ext cx="233299" cy="226818"/>
      </dsp:txXfrm>
    </dsp:sp>
    <dsp:sp modelId="{72EA4CFB-4B93-8B40-BA47-ED08B48FF07F}">
      <dsp:nvSpPr>
        <dsp:cNvPr id="0" name=""/>
        <dsp:cNvSpPr/>
      </dsp:nvSpPr>
      <dsp:spPr>
        <a:xfrm>
          <a:off x="3662380" y="1296842"/>
          <a:ext cx="4276687" cy="86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Feelings</a:t>
          </a:r>
          <a:endParaRPr lang="en-IN" sz="3600" kern="1200" dirty="0">
            <a:solidFill>
              <a:schemeClr val="tx1"/>
            </a:solidFill>
          </a:endParaRPr>
        </a:p>
      </dsp:txBody>
      <dsp:txXfrm>
        <a:off x="3687688" y="1322150"/>
        <a:ext cx="4226071" cy="813453"/>
      </dsp:txXfrm>
    </dsp:sp>
    <dsp:sp modelId="{7D439B68-419D-4A45-B920-65EF8963F539}">
      <dsp:nvSpPr>
        <dsp:cNvPr id="0" name=""/>
        <dsp:cNvSpPr/>
      </dsp:nvSpPr>
      <dsp:spPr>
        <a:xfrm rot="5400000">
          <a:off x="5638711" y="2182513"/>
          <a:ext cx="324025" cy="3888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3266964"/>
                <a:satOff val="-13592"/>
                <a:lumOff val="320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266964"/>
                <a:satOff val="-13592"/>
                <a:lumOff val="320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266964"/>
                <a:satOff val="-13592"/>
                <a:lumOff val="320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5684075" y="2214916"/>
        <a:ext cx="233299" cy="226818"/>
      </dsp:txXfrm>
    </dsp:sp>
    <dsp:sp modelId="{7D15C68D-1E1D-D34C-802D-4A1928BB93CC}">
      <dsp:nvSpPr>
        <dsp:cNvPr id="0" name=""/>
        <dsp:cNvSpPr/>
      </dsp:nvSpPr>
      <dsp:spPr>
        <a:xfrm>
          <a:off x="3679477" y="2592946"/>
          <a:ext cx="4242494" cy="86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Behavior</a:t>
          </a:r>
          <a:endParaRPr lang="en-IN" sz="3600" kern="1200" dirty="0">
            <a:solidFill>
              <a:schemeClr val="tx1"/>
            </a:solidFill>
          </a:endParaRPr>
        </a:p>
      </dsp:txBody>
      <dsp:txXfrm>
        <a:off x="3704785" y="2618254"/>
        <a:ext cx="4191878" cy="813453"/>
      </dsp:txXfrm>
    </dsp:sp>
    <dsp:sp modelId="{5EE948D1-A865-2E4A-A14A-37F7C057E8F6}">
      <dsp:nvSpPr>
        <dsp:cNvPr id="0" name=""/>
        <dsp:cNvSpPr/>
      </dsp:nvSpPr>
      <dsp:spPr>
        <a:xfrm rot="5400000">
          <a:off x="5638711" y="3478617"/>
          <a:ext cx="324025" cy="3888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6533927"/>
                <a:satOff val="-27185"/>
                <a:lumOff val="640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533927"/>
                <a:satOff val="-27185"/>
                <a:lumOff val="640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533927"/>
                <a:satOff val="-27185"/>
                <a:lumOff val="640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5684075" y="3511020"/>
        <a:ext cx="233299" cy="226818"/>
      </dsp:txXfrm>
    </dsp:sp>
    <dsp:sp modelId="{4BE463E7-A698-594D-B4A2-4182BB9AD2D6}">
      <dsp:nvSpPr>
        <dsp:cNvPr id="0" name=""/>
        <dsp:cNvSpPr/>
      </dsp:nvSpPr>
      <dsp:spPr>
        <a:xfrm>
          <a:off x="3662380" y="3889050"/>
          <a:ext cx="4276687" cy="86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Communication</a:t>
          </a:r>
          <a:endParaRPr lang="en-IN" sz="3600" kern="1200" dirty="0">
            <a:solidFill>
              <a:schemeClr val="tx1"/>
            </a:solidFill>
          </a:endParaRPr>
        </a:p>
      </dsp:txBody>
      <dsp:txXfrm>
        <a:off x="3687688" y="3914358"/>
        <a:ext cx="4226071" cy="813453"/>
      </dsp:txXfrm>
    </dsp:sp>
    <dsp:sp modelId="{BED1DF8A-6771-1B4D-A4D6-3B669AC42176}">
      <dsp:nvSpPr>
        <dsp:cNvPr id="0" name=""/>
        <dsp:cNvSpPr/>
      </dsp:nvSpPr>
      <dsp:spPr>
        <a:xfrm rot="5400000">
          <a:off x="5638711" y="4774721"/>
          <a:ext cx="324025" cy="38883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 rot="-5400000">
        <a:off x="5684075" y="4807124"/>
        <a:ext cx="233299" cy="226818"/>
      </dsp:txXfrm>
    </dsp:sp>
    <dsp:sp modelId="{61FCCB85-F6FA-CE49-8478-E190ED98CD44}">
      <dsp:nvSpPr>
        <dsp:cNvPr id="0" name=""/>
        <dsp:cNvSpPr/>
      </dsp:nvSpPr>
      <dsp:spPr>
        <a:xfrm>
          <a:off x="3662380" y="5185154"/>
          <a:ext cx="4276687" cy="864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>
              <a:solidFill>
                <a:schemeClr val="tx1"/>
              </a:solidFill>
            </a:rPr>
            <a:t>Decision-making</a:t>
          </a:r>
          <a:endParaRPr lang="en-IN" sz="3600" kern="1200" dirty="0">
            <a:solidFill>
              <a:schemeClr val="tx1"/>
            </a:solidFill>
          </a:endParaRPr>
        </a:p>
      </dsp:txBody>
      <dsp:txXfrm>
        <a:off x="3687688" y="5210462"/>
        <a:ext cx="4226071" cy="8134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10C8FC-56DD-8320-7F97-C9656CE7D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881961-1FB0-7D4F-F44D-3F6AB975BB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D7E3A-192D-0E65-2673-B4752574B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13C302-2A8B-8052-445A-6BA623A1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873A5E-0973-268A-E6DB-747E9E960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667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50F8F-09E4-F626-4394-43EC9AFFE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266E82-C723-5662-FEB6-A4E91FE562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CE245-D2E6-A314-774C-EB9595169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82C271-0BA4-8289-14CE-A9F41572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3C7F7-0918-FDF9-1500-C943DB338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9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B13510-3A92-A134-22FC-702F89D527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F1E342-02A9-1340-5A3C-02752BFA47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07AF6A-03BC-BE9A-F47A-86CECF9A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DC5F28-2710-FD98-C770-43C64AE0A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D99234-DA00-2BB3-A2FA-109122EBC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698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0F281-E183-1D20-08F8-FDD06D5F8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D0B90-B8A6-16B8-5F66-8C03EFDECB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B69958-722E-21C5-A33F-BC0DF1DEF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D549D4-89B9-9FEA-9546-2A8BF1EF43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2C0EE-F943-47AD-CD79-613972B9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992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50B10-68B2-9257-61B7-322465266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DCB1-2CED-D814-08F3-B5C50C6E9E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0C9F0-A121-1750-A7E1-8DA1600F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22241-7DF1-A3A8-6110-C2DEEB83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1BA47-A57B-4EC4-2A93-E66D43479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944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154AAB-20EC-AE68-6E85-98CAD82D4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DF10F-6EF2-18E6-DFDD-D1728BC6ED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42E4A-57E0-87EB-C5C0-5D23D843BC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C0E550-7E87-BCE4-0AC7-A28282C126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6C2888-6FFC-5379-5E89-55475E24E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3668BE-F15A-0402-8D84-EF8FDCD48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3D7DD-0F04-413E-B611-71BFC0EC2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B0ABA3-58E5-8AEF-63A9-ECEDA5014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DDEE4D-002A-07C9-BA70-835D0CE690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F04317-58F3-FB41-A445-85386D4CF1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B1F3BB-2DD3-C714-F52E-A4D32CB8A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74CB53-5644-E5D2-8FD2-ECE0062348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9319ED-E81F-2FAF-4C88-D3B0236F9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B07939-2886-BD9C-6B53-E4CBBE28D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04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52AF-22C3-31B2-2083-1354E215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2EF7B1-1BA8-8721-A2FA-5E39C305E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AC090C-C4CA-1B91-87B3-C60C334BE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27632-CEF8-AEB7-8003-4C582CF99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750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3B90C3C-FAAC-D593-D42D-97E01F1E1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A17264-026C-325D-CA9E-EF36CC334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985AFD-C88A-1736-A74A-5E58A5278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2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780CF-DC80-49E7-1815-B408E5D9A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3F3667-EE97-66DA-B115-15F346E792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641D4-D7DF-3932-A91C-84ADA56B7A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03C64-1245-B814-11EE-D07073232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24C5E-CD1E-C134-5017-F26FC893C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BBF433-BAC9-D6A2-118C-C6FA911C1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964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885A0-1F6F-412A-ECCE-DF62C9252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549347-D62E-68C1-A499-21F4CCDCBB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D21114-348D-8024-DE4A-8D882A0771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D59CC1-161F-CD89-9DE8-D1502256D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3A2B5-09B3-5179-A622-4D3719DE8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CAC66A-D6E2-946C-9915-CBCDE563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557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637C1E-39DE-DCFD-CD92-E46F0734B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4F56C9-263B-1F90-1561-2C2524DCDD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55C96-D136-C78E-6931-DFA588C39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96894-9C6C-854E-836A-3E99C85634B1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4AF43-805F-4B76-AB0B-7AFEA4E0A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9DE79-1404-34B5-9747-559B62FC53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C06E7-E35B-9E4A-A243-5D5E3CF83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4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posing for a photo&#10;&#10;Description automatically generated with medium confidence">
            <a:extLst>
              <a:ext uri="{FF2B5EF4-FFF2-40B4-BE49-F238E27FC236}">
                <a16:creationId xmlns:a16="http://schemas.microsoft.com/office/drawing/2014/main" id="{13DDE972-47DA-8293-5C1A-085CCD0F71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937" b="951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E20DAC-2F1E-06A2-A182-F64437CCC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Handling Emotions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987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DD4658-A396-0AA7-011C-86BA638A5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Basic Emotions</a:t>
            </a:r>
          </a:p>
        </p:txBody>
      </p:sp>
      <p:pic>
        <p:nvPicPr>
          <p:cNvPr id="10" name="Content Placeholder 8" descr="Chart, bubble chart&#10;&#10;Description automatically generated">
            <a:extLst>
              <a:ext uri="{FF2B5EF4-FFF2-40B4-BE49-F238E27FC236}">
                <a16:creationId xmlns:a16="http://schemas.microsoft.com/office/drawing/2014/main" id="{682E1CF8-3CCF-3677-CFEE-93F1DF951B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688" b="13011"/>
          <a:stretch/>
        </p:blipFill>
        <p:spPr>
          <a:xfrm>
            <a:off x="725047" y="1396588"/>
            <a:ext cx="10741905" cy="521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8206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8">
            <a:extLst>
              <a:ext uri="{FF2B5EF4-FFF2-40B4-BE49-F238E27FC236}">
                <a16:creationId xmlns:a16="http://schemas.microsoft.com/office/drawing/2014/main" id="{CEB41C5C-0F34-4DDA-9D7C-5E717F35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384" y="303591"/>
            <a:ext cx="5735590" cy="589674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6E6C62-0F0C-BD24-957A-E6BCCE78D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40263"/>
            <a:ext cx="5239512" cy="1344975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IMPACT OF EMOTION IN CONFLICT</a:t>
            </a:r>
          </a:p>
        </p:txBody>
      </p:sp>
      <p:cxnSp>
        <p:nvCxnSpPr>
          <p:cNvPr id="17" name="Straight Connector 10">
            <a:extLst>
              <a:ext uri="{FF2B5EF4-FFF2-40B4-BE49-F238E27FC236}">
                <a16:creationId xmlns:a16="http://schemas.microsoft.com/office/drawing/2014/main" id="{57E1E5E6-F385-4E9C-B201-BA5BDE5CA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7023" y="2050687"/>
            <a:ext cx="4562441" cy="0"/>
          </a:xfrm>
          <a:prstGeom prst="line">
            <a:avLst/>
          </a:prstGeom>
          <a:ln w="22225">
            <a:solidFill>
              <a:srgbClr val="E7E6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D6A3AE-8E5C-D426-103E-2D8FFA38C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610" y="2121763"/>
            <a:ext cx="5235490" cy="377301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Escalate and cause conflict</a:t>
            </a:r>
          </a:p>
          <a:p>
            <a:r>
              <a:rPr lang="en-US" sz="3200" dirty="0">
                <a:solidFill>
                  <a:schemeClr val="bg1"/>
                </a:solidFill>
              </a:rPr>
              <a:t>Aids in dispute resolution</a:t>
            </a:r>
          </a:p>
          <a:p>
            <a:r>
              <a:rPr lang="en-US" sz="3200" dirty="0">
                <a:solidFill>
                  <a:schemeClr val="bg1"/>
                </a:solidFill>
              </a:rPr>
              <a:t>It shapes decision making process</a:t>
            </a:r>
          </a:p>
          <a:p>
            <a:r>
              <a:rPr lang="en-US" sz="3200" dirty="0">
                <a:solidFill>
                  <a:schemeClr val="bg1"/>
                </a:solidFill>
              </a:rPr>
              <a:t>Emotional satisfaction brings collaborative rational settlement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ED32A6-7960-3412-3C7B-2F49037AD6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13" t="3646" r="2279" b="3279"/>
          <a:stretch/>
        </p:blipFill>
        <p:spPr>
          <a:xfrm>
            <a:off x="6728880" y="2121763"/>
            <a:ext cx="5126736" cy="391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74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9578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95786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1FEB3D6-D3FB-14A8-808C-9BD2C44920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4277356"/>
            <a:ext cx="9966960" cy="1560320"/>
          </a:xfrm>
        </p:spPr>
        <p:txBody>
          <a:bodyPr>
            <a:normAutofit/>
          </a:bodyPr>
          <a:lstStyle/>
          <a:p>
            <a:r>
              <a:rPr lang="en-US" sz="5800">
                <a:solidFill>
                  <a:srgbClr val="95786E"/>
                </a:solidFill>
              </a:rPr>
              <a:t>EMOTIONAL INTELLIGENCE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FC9C8-8A12-0D75-6615-F436C4A295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>
            <a:normAutofit/>
          </a:bodyPr>
          <a:lstStyle/>
          <a:p>
            <a:endParaRPr lang="en-US" sz="2000">
              <a:solidFill>
                <a:srgbClr val="95786E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99D18-55DB-0BC1-0C62-6C5B1B5825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001" r="1" b="28446"/>
          <a:stretch/>
        </p:blipFill>
        <p:spPr>
          <a:xfrm>
            <a:off x="243840" y="256540"/>
            <a:ext cx="11704320" cy="376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186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5D65C-6DBF-AE47-3091-3ED1F8177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 fontScale="90000"/>
          </a:bodyPr>
          <a:lstStyle/>
          <a:p>
            <a:r>
              <a:rPr lang="en-US" sz="6000" dirty="0"/>
              <a:t>Emotional Intelligence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384B-9BA4-23C8-AEAF-F6DDFC8CD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/>
          </a:bodyPr>
          <a:lstStyle/>
          <a:p>
            <a:r>
              <a:rPr lang="en-US" sz="4000" dirty="0"/>
              <a:t>An ability to understand and manage your own emotions and those of the people around you.</a:t>
            </a:r>
          </a:p>
          <a:p>
            <a:endParaRPr lang="en-US" sz="4400" dirty="0"/>
          </a:p>
        </p:txBody>
      </p:sp>
      <p:pic>
        <p:nvPicPr>
          <p:cNvPr id="5" name="Picture 4" descr="Person with idea concept">
            <a:extLst>
              <a:ext uri="{FF2B5EF4-FFF2-40B4-BE49-F238E27FC236}">
                <a16:creationId xmlns:a16="http://schemas.microsoft.com/office/drawing/2014/main" id="{EACA9342-BB3E-4684-CEB0-131AF8A4A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672" r="23209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28AD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939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CED5FA4-DC55-12B0-5464-365520323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US" sz="6000">
                <a:solidFill>
                  <a:schemeClr val="bg1"/>
                </a:solidFill>
              </a:rPr>
              <a:t>Elements of Emotion Intelligence (Daniel Goleman)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789D795-3399-65B2-C4AC-A18470C4B6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2530768"/>
              </p:ext>
            </p:extLst>
          </p:nvPr>
        </p:nvGraphicFramePr>
        <p:xfrm>
          <a:off x="5468389" y="620392"/>
          <a:ext cx="626364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6304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AC0B995-F0D9-3BAC-8C76-59A5CCF1CD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6959523"/>
              </p:ext>
            </p:extLst>
          </p:nvPr>
        </p:nvGraphicFramePr>
        <p:xfrm>
          <a:off x="214313" y="442913"/>
          <a:ext cx="11601449" cy="6049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4289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Family mediation | Personal Law Donut">
            <a:extLst>
              <a:ext uri="{FF2B5EF4-FFF2-40B4-BE49-F238E27FC236}">
                <a16:creationId xmlns:a16="http://schemas.microsoft.com/office/drawing/2014/main" id="{EE0540CD-70B9-2E27-4166-5FF82B4C3E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08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493C9-6C37-7F56-C765-E289956B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 Mediators Embracing the Power of Emotions</a:t>
            </a: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A6316-A9C8-DA29-7349-55D62EAC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Recognize emotional blocks</a:t>
            </a:r>
          </a:p>
          <a:p>
            <a:r>
              <a:rPr lang="en-US" dirty="0">
                <a:solidFill>
                  <a:srgbClr val="FFFFFF"/>
                </a:solidFill>
              </a:rPr>
              <a:t>Balance emotional environment</a:t>
            </a:r>
          </a:p>
          <a:p>
            <a:r>
              <a:rPr lang="en-US" dirty="0">
                <a:solidFill>
                  <a:srgbClr val="FFFFFF"/>
                </a:solidFill>
              </a:rPr>
              <a:t>Recognize emotion as opportunity </a:t>
            </a:r>
          </a:p>
          <a:p>
            <a:r>
              <a:rPr lang="en-US" dirty="0">
                <a:solidFill>
                  <a:srgbClr val="FFFFFF"/>
                </a:solidFill>
              </a:rPr>
              <a:t>Encourage expression of emotions</a:t>
            </a:r>
          </a:p>
          <a:p>
            <a:r>
              <a:rPr lang="en-US" dirty="0">
                <a:solidFill>
                  <a:srgbClr val="FFFFFF"/>
                </a:solidFill>
              </a:rPr>
              <a:t>Ease the emotional state of participants</a:t>
            </a:r>
          </a:p>
          <a:p>
            <a:r>
              <a:rPr lang="en-US" dirty="0">
                <a:solidFill>
                  <a:srgbClr val="FFFFFF"/>
                </a:solidFill>
              </a:rPr>
              <a:t>Acknowledge emotions &amp; understand their source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7742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Mediator bij scheiding - SNS Bank">
            <a:extLst>
              <a:ext uri="{FF2B5EF4-FFF2-40B4-BE49-F238E27FC236}">
                <a16:creationId xmlns:a16="http://schemas.microsoft.com/office/drawing/2014/main" id="{0A013E5F-2578-415E-5D0D-14B5B589A3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1" r="2122" b="2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DAAEB6-E4CF-B4EF-377B-29E471F91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r"/>
            <a:r>
              <a:rPr lang="en-US" sz="4000">
                <a:solidFill>
                  <a:srgbClr val="FFFFFF"/>
                </a:solidFill>
              </a:rPr>
              <a:t>TECHNIQUES TO HANDLE EMOTIONS</a:t>
            </a:r>
          </a:p>
        </p:txBody>
      </p:sp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D937B-626C-D8BD-5CC5-26ABA161D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5744685" cy="4726276"/>
          </a:xfrm>
        </p:spPr>
        <p:txBody>
          <a:bodyPr anchor="ctr"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Cultivate environment of trust</a:t>
            </a:r>
          </a:p>
          <a:p>
            <a:r>
              <a:rPr lang="en-US" sz="3200" dirty="0">
                <a:solidFill>
                  <a:srgbClr val="FFFFFF"/>
                </a:solidFill>
              </a:rPr>
              <a:t>Empathetic Listening</a:t>
            </a:r>
          </a:p>
          <a:p>
            <a:r>
              <a:rPr lang="en-US" sz="3200" dirty="0">
                <a:solidFill>
                  <a:srgbClr val="FFFFFF"/>
                </a:solidFill>
              </a:rPr>
              <a:t>Relaxation Techniques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Communication skills</a:t>
            </a:r>
          </a:p>
          <a:p>
            <a:r>
              <a:rPr lang="en-US" sz="3200" dirty="0">
                <a:solidFill>
                  <a:srgbClr val="FFFFFF"/>
                </a:solidFill>
              </a:rPr>
              <a:t>Cognitive restructuring</a:t>
            </a:r>
          </a:p>
          <a:p>
            <a:r>
              <a:rPr lang="en-US" sz="3200" dirty="0">
                <a:solidFill>
                  <a:srgbClr val="FFFFFF"/>
                </a:solidFill>
              </a:rPr>
              <a:t>Emotional reappraising</a:t>
            </a:r>
          </a:p>
          <a:p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1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1889</TotalTime>
  <Words>122</Words>
  <Application>Microsoft Office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Handling Emotions</vt:lpstr>
      <vt:lpstr>Basic Emotions</vt:lpstr>
      <vt:lpstr>IMPACT OF EMOTION IN CONFLICT</vt:lpstr>
      <vt:lpstr>EMOTIONAL INTELLIGENCE</vt:lpstr>
      <vt:lpstr>Emotional Intelligence</vt:lpstr>
      <vt:lpstr>Elements of Emotion Intelligence (Daniel Goleman)</vt:lpstr>
      <vt:lpstr>PowerPoint Presentation</vt:lpstr>
      <vt:lpstr> Mediators Embracing the Power of Emotions </vt:lpstr>
      <vt:lpstr>TECHNIQUES TO HANDLE EMOTIONS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EMOTIONAL INTELLIGENCE</dc:title>
  <dc:creator>reemabhandari@yahoo.co.in</dc:creator>
  <cp:lastModifiedBy>Accords International</cp:lastModifiedBy>
  <cp:revision>3</cp:revision>
  <dcterms:created xsi:type="dcterms:W3CDTF">2022-09-12T16:52:25Z</dcterms:created>
  <dcterms:modified xsi:type="dcterms:W3CDTF">2022-09-30T04:42:01Z</dcterms:modified>
</cp:coreProperties>
</file>